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64" r:id="rId2"/>
    <p:sldId id="272" r:id="rId3"/>
    <p:sldId id="265" r:id="rId4"/>
    <p:sldId id="266" r:id="rId5"/>
    <p:sldId id="267" r:id="rId6"/>
    <p:sldId id="273" r:id="rId7"/>
    <p:sldId id="269" r:id="rId8"/>
    <p:sldId id="270" r:id="rId9"/>
    <p:sldId id="271" r:id="rId10"/>
    <p:sldId id="261" r:id="rId1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3EDF3296-A38D-45FD-A67E-D95A7A549947}">
          <p14:sldIdLst>
            <p14:sldId id="264"/>
            <p14:sldId id="272"/>
            <p14:sldId id="265"/>
            <p14:sldId id="266"/>
            <p14:sldId id="267"/>
            <p14:sldId id="273"/>
            <p14:sldId id="269"/>
            <p14:sldId id="270"/>
            <p14:sldId id="271"/>
            <p14:sldId id="2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234E42-DC34-4DAD-80E4-94D42B011088}" v="97" dt="2025-05-14T13:07:14.8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7" d="100"/>
          <a:sy n="97" d="100"/>
        </p:scale>
        <p:origin x="111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Sposari" userId="70ef8ba6f2be0528" providerId="LiveId" clId="{FF234E42-DC34-4DAD-80E4-94D42B011088}"/>
    <pc:docChg chg="undo redo custSel addSld delSld modSld sldOrd addSection delSection modSection">
      <pc:chgData name="Roberto Sposari" userId="70ef8ba6f2be0528" providerId="LiveId" clId="{FF234E42-DC34-4DAD-80E4-94D42B011088}" dt="2025-05-15T10:30:02.536" v="931" actId="20577"/>
      <pc:docMkLst>
        <pc:docMk/>
      </pc:docMkLst>
      <pc:sldChg chg="del setBg">
        <pc:chgData name="Roberto Sposari" userId="70ef8ba6f2be0528" providerId="LiveId" clId="{FF234E42-DC34-4DAD-80E4-94D42B011088}" dt="2025-04-30T14:30:53.177" v="284" actId="2696"/>
        <pc:sldMkLst>
          <pc:docMk/>
          <pc:sldMk cId="1672328864" sldId="256"/>
        </pc:sldMkLst>
      </pc:sldChg>
      <pc:sldChg chg="addSp delSp modSp add del mod">
        <pc:chgData name="Roberto Sposari" userId="70ef8ba6f2be0528" providerId="LiveId" clId="{FF234E42-DC34-4DAD-80E4-94D42B011088}" dt="2025-04-30T14:30:49.680" v="283" actId="2696"/>
        <pc:sldMkLst>
          <pc:docMk/>
          <pc:sldMk cId="388771048" sldId="257"/>
        </pc:sldMkLst>
      </pc:sldChg>
      <pc:sldChg chg="addSp delSp modSp new del mod setBg addAnim modAnim">
        <pc:chgData name="Roberto Sposari" userId="70ef8ba6f2be0528" providerId="LiveId" clId="{FF234E42-DC34-4DAD-80E4-94D42B011088}" dt="2025-05-15T07:40:01.411" v="864" actId="2696"/>
        <pc:sldMkLst>
          <pc:docMk/>
          <pc:sldMk cId="3525662702" sldId="258"/>
        </pc:sldMkLst>
      </pc:sldChg>
      <pc:sldChg chg="addSp delSp modSp new del mod">
        <pc:chgData name="Roberto Sposari" userId="70ef8ba6f2be0528" providerId="LiveId" clId="{FF234E42-DC34-4DAD-80E4-94D42B011088}" dt="2025-04-30T14:20:11.859" v="243" actId="2696"/>
        <pc:sldMkLst>
          <pc:docMk/>
          <pc:sldMk cId="2353361714" sldId="259"/>
        </pc:sldMkLst>
      </pc:sldChg>
      <pc:sldChg chg="addSp delSp modSp add del mod">
        <pc:chgData name="Roberto Sposari" userId="70ef8ba6f2be0528" providerId="LiveId" clId="{FF234E42-DC34-4DAD-80E4-94D42B011088}" dt="2025-04-30T14:20:05.449" v="241" actId="2696"/>
        <pc:sldMkLst>
          <pc:docMk/>
          <pc:sldMk cId="927251936" sldId="260"/>
        </pc:sldMkLst>
      </pc:sldChg>
      <pc:sldChg chg="addSp delSp modSp add mod ord">
        <pc:chgData name="Roberto Sposari" userId="70ef8ba6f2be0528" providerId="LiveId" clId="{FF234E42-DC34-4DAD-80E4-94D42B011088}" dt="2025-05-15T07:39:48.131" v="863"/>
        <pc:sldMkLst>
          <pc:docMk/>
          <pc:sldMk cId="3294815950" sldId="261"/>
        </pc:sldMkLst>
        <pc:spChg chg="mod">
          <ac:chgData name="Roberto Sposari" userId="70ef8ba6f2be0528" providerId="LiveId" clId="{FF234E42-DC34-4DAD-80E4-94D42B011088}" dt="2025-04-30T12:47:22.380" v="223" actId="20577"/>
          <ac:spMkLst>
            <pc:docMk/>
            <pc:sldMk cId="3294815950" sldId="261"/>
            <ac:spMk id="2" creationId="{84455C4A-15F6-0E26-8152-6E4D7008A83D}"/>
          </ac:spMkLst>
        </pc:spChg>
        <pc:spChg chg="mod">
          <ac:chgData name="Roberto Sposari" userId="70ef8ba6f2be0528" providerId="LiveId" clId="{FF234E42-DC34-4DAD-80E4-94D42B011088}" dt="2025-05-14T13:08:54.260" v="861" actId="6549"/>
          <ac:spMkLst>
            <pc:docMk/>
            <pc:sldMk cId="3294815950" sldId="261"/>
            <ac:spMk id="7" creationId="{38F8FEE3-6D56-0F0D-4E57-22F9F5E96F72}"/>
          </ac:spMkLst>
        </pc:spChg>
        <pc:grpChg chg="add del mod">
          <ac:chgData name="Roberto Sposari" userId="70ef8ba6f2be0528" providerId="LiveId" clId="{FF234E42-DC34-4DAD-80E4-94D42B011088}" dt="2025-04-30T14:40:48.113" v="289" actId="2085"/>
          <ac:grpSpMkLst>
            <pc:docMk/>
            <pc:sldMk cId="3294815950" sldId="261"/>
            <ac:grpSpMk id="8" creationId="{9AF87436-381A-1F61-1139-FFF1F349B7F7}"/>
          </ac:grpSpMkLst>
        </pc:grpChg>
        <pc:picChg chg="add mod">
          <ac:chgData name="Roberto Sposari" userId="70ef8ba6f2be0528" providerId="LiveId" clId="{FF234E42-DC34-4DAD-80E4-94D42B011088}" dt="2025-04-30T12:47:43.184" v="224" actId="108"/>
          <ac:picMkLst>
            <pc:docMk/>
            <pc:sldMk cId="3294815950" sldId="261"/>
            <ac:picMk id="3" creationId="{3A8463C2-43C1-7415-3057-6821952693D3}"/>
          </ac:picMkLst>
        </pc:picChg>
        <pc:picChg chg="add mod">
          <ac:chgData name="Roberto Sposari" userId="70ef8ba6f2be0528" providerId="LiveId" clId="{FF234E42-DC34-4DAD-80E4-94D42B011088}" dt="2025-04-30T14:19:34.550" v="239" actId="1076"/>
          <ac:picMkLst>
            <pc:docMk/>
            <pc:sldMk cId="3294815950" sldId="261"/>
            <ac:picMk id="4" creationId="{A24722F8-ACA6-8ED6-F36B-EAAD7942F34E}"/>
          </ac:picMkLst>
        </pc:picChg>
        <pc:picChg chg="add mod">
          <ac:chgData name="Roberto Sposari" userId="70ef8ba6f2be0528" providerId="LiveId" clId="{FF234E42-DC34-4DAD-80E4-94D42B011088}" dt="2025-04-30T14:19:34.550" v="239" actId="1076"/>
          <ac:picMkLst>
            <pc:docMk/>
            <pc:sldMk cId="3294815950" sldId="261"/>
            <ac:picMk id="5" creationId="{86E50871-51CC-144A-5E16-C9B8D2F42531}"/>
          </ac:picMkLst>
        </pc:picChg>
        <pc:cxnChg chg="add mod">
          <ac:chgData name="Roberto Sposari" userId="70ef8ba6f2be0528" providerId="LiveId" clId="{FF234E42-DC34-4DAD-80E4-94D42B011088}" dt="2025-04-30T14:19:34.550" v="239" actId="1076"/>
          <ac:cxnSpMkLst>
            <pc:docMk/>
            <pc:sldMk cId="3294815950" sldId="261"/>
            <ac:cxnSpMk id="6" creationId="{75D84C65-F397-E00B-C8A8-E30995732EE8}"/>
          </ac:cxnSpMkLst>
        </pc:cxnChg>
      </pc:sldChg>
      <pc:sldChg chg="addSp delSp modSp add del mod setBg delDesignElem">
        <pc:chgData name="Roberto Sposari" userId="70ef8ba6f2be0528" providerId="LiveId" clId="{FF234E42-DC34-4DAD-80E4-94D42B011088}" dt="2025-04-30T14:29:48.840" v="282" actId="2696"/>
        <pc:sldMkLst>
          <pc:docMk/>
          <pc:sldMk cId="500476602" sldId="262"/>
        </pc:sldMkLst>
      </pc:sldChg>
      <pc:sldChg chg="addSp delSp modSp add del mod">
        <pc:chgData name="Roberto Sposari" userId="70ef8ba6f2be0528" providerId="LiveId" clId="{FF234E42-DC34-4DAD-80E4-94D42B011088}" dt="2025-05-15T07:40:01.411" v="864" actId="2696"/>
        <pc:sldMkLst>
          <pc:docMk/>
          <pc:sldMk cId="2281064204" sldId="263"/>
        </pc:sldMkLst>
      </pc:sldChg>
      <pc:sldChg chg="addSp delSp modSp add mod setBg delDesignElem">
        <pc:chgData name="Roberto Sposari" userId="70ef8ba6f2be0528" providerId="LiveId" clId="{FF234E42-DC34-4DAD-80E4-94D42B011088}" dt="2025-05-14T12:39:25.373" v="669" actId="14100"/>
        <pc:sldMkLst>
          <pc:docMk/>
          <pc:sldMk cId="1572755388" sldId="264"/>
        </pc:sldMkLst>
        <pc:spChg chg="mod">
          <ac:chgData name="Roberto Sposari" userId="70ef8ba6f2be0528" providerId="LiveId" clId="{FF234E42-DC34-4DAD-80E4-94D42B011088}" dt="2025-05-14T12:39:25.373" v="669" actId="14100"/>
          <ac:spMkLst>
            <pc:docMk/>
            <pc:sldMk cId="1572755388" sldId="264"/>
            <ac:spMk id="2" creationId="{DEEA6398-11BA-218E-B05C-3FA4AB18FF4E}"/>
          </ac:spMkLst>
        </pc:spChg>
        <pc:spChg chg="mod">
          <ac:chgData name="Roberto Sposari" userId="70ef8ba6f2be0528" providerId="LiveId" clId="{FF234E42-DC34-4DAD-80E4-94D42B011088}" dt="2025-04-30T15:59:42.352" v="350"/>
          <ac:spMkLst>
            <pc:docMk/>
            <pc:sldMk cId="1572755388" sldId="264"/>
            <ac:spMk id="7" creationId="{E77E9CF3-ABD2-611F-EDD0-E59C26AA3438}"/>
          </ac:spMkLst>
        </pc:spChg>
        <pc:spChg chg="add del">
          <ac:chgData name="Roberto Sposari" userId="70ef8ba6f2be0528" providerId="LiveId" clId="{FF234E42-DC34-4DAD-80E4-94D42B011088}" dt="2025-04-30T15:54:56.141" v="327"/>
          <ac:spMkLst>
            <pc:docMk/>
            <pc:sldMk cId="1572755388" sldId="264"/>
            <ac:spMk id="37" creationId="{A1D4B80C-13CD-1CD0-5539-0645F32712BC}"/>
          </ac:spMkLst>
        </pc:spChg>
        <pc:spChg chg="add del">
          <ac:chgData name="Roberto Sposari" userId="70ef8ba6f2be0528" providerId="LiveId" clId="{FF234E42-DC34-4DAD-80E4-94D42B011088}" dt="2025-04-30T15:54:56.141" v="327"/>
          <ac:spMkLst>
            <pc:docMk/>
            <pc:sldMk cId="1572755388" sldId="264"/>
            <ac:spMk id="39" creationId="{B6A2516D-7654-4A84-6A69-30D086BEE03B}"/>
          </ac:spMkLst>
        </pc:spChg>
        <pc:spChg chg="add del">
          <ac:chgData name="Roberto Sposari" userId="70ef8ba6f2be0528" providerId="LiveId" clId="{FF234E42-DC34-4DAD-80E4-94D42B011088}" dt="2025-04-30T15:54:56.141" v="327"/>
          <ac:spMkLst>
            <pc:docMk/>
            <pc:sldMk cId="1572755388" sldId="264"/>
            <ac:spMk id="41" creationId="{750F75CA-3806-521E-DE10-F2A54C51CE04}"/>
          </ac:spMkLst>
        </pc:spChg>
        <pc:spChg chg="add del">
          <ac:chgData name="Roberto Sposari" userId="70ef8ba6f2be0528" providerId="LiveId" clId="{FF234E42-DC34-4DAD-80E4-94D42B011088}" dt="2025-04-30T15:54:56.141" v="327"/>
          <ac:spMkLst>
            <pc:docMk/>
            <pc:sldMk cId="1572755388" sldId="264"/>
            <ac:spMk id="43" creationId="{D98B1983-7F18-5286-0728-8CCD23E96350}"/>
          </ac:spMkLst>
        </pc:spChg>
        <pc:picChg chg="add del mod ord">
          <ac:chgData name="Roberto Sposari" userId="70ef8ba6f2be0528" providerId="LiveId" clId="{FF234E42-DC34-4DAD-80E4-94D42B011088}" dt="2025-04-30T15:56:45.049" v="341" actId="478"/>
          <ac:picMkLst>
            <pc:docMk/>
            <pc:sldMk cId="1572755388" sldId="264"/>
            <ac:picMk id="6" creationId="{F33BD1EA-1C0E-4E8C-1191-DC73BC6198BD}"/>
          </ac:picMkLst>
        </pc:picChg>
        <pc:picChg chg="add mod ord">
          <ac:chgData name="Roberto Sposari" userId="70ef8ba6f2be0528" providerId="LiveId" clId="{FF234E42-DC34-4DAD-80E4-94D42B011088}" dt="2025-04-30T15:56:44.587" v="340" actId="108"/>
          <ac:picMkLst>
            <pc:docMk/>
            <pc:sldMk cId="1572755388" sldId="264"/>
            <ac:picMk id="10" creationId="{4F28EFB9-D16C-6CD5-C8AB-70BF17D3868A}"/>
          </ac:picMkLst>
        </pc:picChg>
      </pc:sldChg>
      <pc:sldChg chg="addSp delSp modSp add mod">
        <pc:chgData name="Roberto Sposari" userId="70ef8ba6f2be0528" providerId="LiveId" clId="{FF234E42-DC34-4DAD-80E4-94D42B011088}" dt="2025-05-15T07:50:49.968" v="880"/>
        <pc:sldMkLst>
          <pc:docMk/>
          <pc:sldMk cId="402036765" sldId="265"/>
        </pc:sldMkLst>
        <pc:spChg chg="mod">
          <ac:chgData name="Roberto Sposari" userId="70ef8ba6f2be0528" providerId="LiveId" clId="{FF234E42-DC34-4DAD-80E4-94D42B011088}" dt="2025-05-14T12:16:16.259" v="598" actId="20577"/>
          <ac:spMkLst>
            <pc:docMk/>
            <pc:sldMk cId="402036765" sldId="265"/>
            <ac:spMk id="2" creationId="{55A0B77A-8F35-A774-8180-0DFC9A6FCF63}"/>
          </ac:spMkLst>
        </pc:spChg>
        <pc:spChg chg="mod">
          <ac:chgData name="Roberto Sposari" userId="70ef8ba6f2be0528" providerId="LiveId" clId="{FF234E42-DC34-4DAD-80E4-94D42B011088}" dt="2025-05-15T07:50:49.968" v="880"/>
          <ac:spMkLst>
            <pc:docMk/>
            <pc:sldMk cId="402036765" sldId="265"/>
            <ac:spMk id="7" creationId="{BE81146C-904D-A986-12BE-8D30950B8C2C}"/>
          </ac:spMkLst>
        </pc:spChg>
        <pc:picChg chg="add del mod ord modCrop">
          <ac:chgData name="Roberto Sposari" userId="70ef8ba6f2be0528" providerId="LiveId" clId="{FF234E42-DC34-4DAD-80E4-94D42B011088}" dt="2025-05-14T10:39:05.600" v="568" actId="478"/>
          <ac:picMkLst>
            <pc:docMk/>
            <pc:sldMk cId="402036765" sldId="265"/>
            <ac:picMk id="4" creationId="{9ECBC806-3E85-6120-0DC7-901C494CEFAD}"/>
          </ac:picMkLst>
        </pc:picChg>
        <pc:picChg chg="del">
          <ac:chgData name="Roberto Sposari" userId="70ef8ba6f2be0528" providerId="LiveId" clId="{FF234E42-DC34-4DAD-80E4-94D42B011088}" dt="2025-05-14T10:08:04.060" v="360" actId="478"/>
          <ac:picMkLst>
            <pc:docMk/>
            <pc:sldMk cId="402036765" sldId="265"/>
            <ac:picMk id="6" creationId="{D3825B12-A7F7-F7A6-80F2-AE4311C8464E}"/>
          </ac:picMkLst>
        </pc:picChg>
        <pc:picChg chg="add del mod">
          <ac:chgData name="Roberto Sposari" userId="70ef8ba6f2be0528" providerId="LiveId" clId="{FF234E42-DC34-4DAD-80E4-94D42B011088}" dt="2025-05-14T12:14:38.127" v="579" actId="478"/>
          <ac:picMkLst>
            <pc:docMk/>
            <pc:sldMk cId="402036765" sldId="265"/>
            <ac:picMk id="8" creationId="{0081F36B-5374-A067-61C8-C08F0E0860CD}"/>
          </ac:picMkLst>
        </pc:picChg>
        <pc:picChg chg="add del mod ord">
          <ac:chgData name="Roberto Sposari" userId="70ef8ba6f2be0528" providerId="LiveId" clId="{FF234E42-DC34-4DAD-80E4-94D42B011088}" dt="2025-05-14T10:39:21.705" v="572" actId="478"/>
          <ac:picMkLst>
            <pc:docMk/>
            <pc:sldMk cId="402036765" sldId="265"/>
            <ac:picMk id="9" creationId="{8F0B6A88-8577-7514-DBC9-6149C1660126}"/>
          </ac:picMkLst>
        </pc:picChg>
        <pc:picChg chg="del ord">
          <ac:chgData name="Roberto Sposari" userId="70ef8ba6f2be0528" providerId="LiveId" clId="{FF234E42-DC34-4DAD-80E4-94D42B011088}" dt="2025-05-14T10:08:10.541" v="362" actId="478"/>
          <ac:picMkLst>
            <pc:docMk/>
            <pc:sldMk cId="402036765" sldId="265"/>
            <ac:picMk id="10" creationId="{4AEFA355-18BA-9D5D-F54F-8A7B9FCA5AA6}"/>
          </ac:picMkLst>
        </pc:picChg>
        <pc:picChg chg="add mod ord">
          <ac:chgData name="Roberto Sposari" userId="70ef8ba6f2be0528" providerId="LiveId" clId="{FF234E42-DC34-4DAD-80E4-94D42B011088}" dt="2025-05-14T12:14:50.895" v="581" actId="108"/>
          <ac:picMkLst>
            <pc:docMk/>
            <pc:sldMk cId="402036765" sldId="265"/>
            <ac:picMk id="12" creationId="{DF1F5BDA-7AA2-340D-BF7C-C3BCB9307C16}"/>
          </ac:picMkLst>
        </pc:picChg>
      </pc:sldChg>
      <pc:sldChg chg="modSp add mod">
        <pc:chgData name="Roberto Sposari" userId="70ef8ba6f2be0528" providerId="LiveId" clId="{FF234E42-DC34-4DAD-80E4-94D42B011088}" dt="2025-05-15T07:54:53.116" v="898"/>
        <pc:sldMkLst>
          <pc:docMk/>
          <pc:sldMk cId="4109045024" sldId="266"/>
        </pc:sldMkLst>
        <pc:spChg chg="mod">
          <ac:chgData name="Roberto Sposari" userId="70ef8ba6f2be0528" providerId="LiveId" clId="{FF234E42-DC34-4DAD-80E4-94D42B011088}" dt="2025-05-14T12:39:36.592" v="672" actId="14100"/>
          <ac:spMkLst>
            <pc:docMk/>
            <pc:sldMk cId="4109045024" sldId="266"/>
            <ac:spMk id="2" creationId="{06382CFB-B9CA-43BB-5008-00B5A6C717EE}"/>
          </ac:spMkLst>
        </pc:spChg>
        <pc:spChg chg="mod">
          <ac:chgData name="Roberto Sposari" userId="70ef8ba6f2be0528" providerId="LiveId" clId="{FF234E42-DC34-4DAD-80E4-94D42B011088}" dt="2025-05-15T07:54:53.116" v="898"/>
          <ac:spMkLst>
            <pc:docMk/>
            <pc:sldMk cId="4109045024" sldId="266"/>
            <ac:spMk id="7" creationId="{D118E83A-CDA9-B760-7220-B1D39D4EFD81}"/>
          </ac:spMkLst>
        </pc:spChg>
      </pc:sldChg>
      <pc:sldChg chg="addSp delSp modSp add mod">
        <pc:chgData name="Roberto Sposari" userId="70ef8ba6f2be0528" providerId="LiveId" clId="{FF234E42-DC34-4DAD-80E4-94D42B011088}" dt="2025-05-15T10:27:50.461" v="913" actId="20577"/>
        <pc:sldMkLst>
          <pc:docMk/>
          <pc:sldMk cId="1033926351" sldId="267"/>
        </pc:sldMkLst>
        <pc:spChg chg="mod">
          <ac:chgData name="Roberto Sposari" userId="70ef8ba6f2be0528" providerId="LiveId" clId="{FF234E42-DC34-4DAD-80E4-94D42B011088}" dt="2025-05-14T12:33:02.177" v="632" actId="20577"/>
          <ac:spMkLst>
            <pc:docMk/>
            <pc:sldMk cId="1033926351" sldId="267"/>
            <ac:spMk id="2" creationId="{9F8C4745-C5CD-2C9D-8A05-4E888E211A3C}"/>
          </ac:spMkLst>
        </pc:spChg>
        <pc:spChg chg="mod">
          <ac:chgData name="Roberto Sposari" userId="70ef8ba6f2be0528" providerId="LiveId" clId="{FF234E42-DC34-4DAD-80E4-94D42B011088}" dt="2025-05-15T10:27:50.461" v="913" actId="20577"/>
          <ac:spMkLst>
            <pc:docMk/>
            <pc:sldMk cId="1033926351" sldId="267"/>
            <ac:spMk id="7" creationId="{05686509-2765-88F1-FFB2-7E702897021E}"/>
          </ac:spMkLst>
        </pc:spChg>
        <pc:picChg chg="add mod ord">
          <ac:chgData name="Roberto Sposari" userId="70ef8ba6f2be0528" providerId="LiveId" clId="{FF234E42-DC34-4DAD-80E4-94D42B011088}" dt="2025-05-14T12:32:06.742" v="611" actId="108"/>
          <ac:picMkLst>
            <pc:docMk/>
            <pc:sldMk cId="1033926351" sldId="267"/>
            <ac:picMk id="4" creationId="{18B0353A-F51A-A0AB-B734-55B6464EDE75}"/>
          </ac:picMkLst>
        </pc:picChg>
        <pc:picChg chg="del">
          <ac:chgData name="Roberto Sposari" userId="70ef8ba6f2be0528" providerId="LiveId" clId="{FF234E42-DC34-4DAD-80E4-94D42B011088}" dt="2025-05-14T12:31:54.418" v="609" actId="478"/>
          <ac:picMkLst>
            <pc:docMk/>
            <pc:sldMk cId="1033926351" sldId="267"/>
            <ac:picMk id="8" creationId="{37473C88-84CC-2D87-03F1-73630CBFEF85}"/>
          </ac:picMkLst>
        </pc:picChg>
      </pc:sldChg>
      <pc:sldChg chg="addSp delSp modSp add del mod">
        <pc:chgData name="Roberto Sposari" userId="70ef8ba6f2be0528" providerId="LiveId" clId="{FF234E42-DC34-4DAD-80E4-94D42B011088}" dt="2025-05-15T08:01:06.197" v="902" actId="2696"/>
        <pc:sldMkLst>
          <pc:docMk/>
          <pc:sldMk cId="1611241714" sldId="268"/>
        </pc:sldMkLst>
        <pc:spChg chg="mod">
          <ac:chgData name="Roberto Sposari" userId="70ef8ba6f2be0528" providerId="LiveId" clId="{FF234E42-DC34-4DAD-80E4-94D42B011088}" dt="2025-05-14T12:39:56.057" v="687" actId="14100"/>
          <ac:spMkLst>
            <pc:docMk/>
            <pc:sldMk cId="1611241714" sldId="268"/>
            <ac:spMk id="2" creationId="{AA4F4D69-F185-28FC-FF69-7CAD7D3CDF23}"/>
          </ac:spMkLst>
        </pc:spChg>
        <pc:picChg chg="del">
          <ac:chgData name="Roberto Sposari" userId="70ef8ba6f2be0528" providerId="LiveId" clId="{FF234E42-DC34-4DAD-80E4-94D42B011088}" dt="2025-05-14T12:38:41.813" v="642" actId="478"/>
          <ac:picMkLst>
            <pc:docMk/>
            <pc:sldMk cId="1611241714" sldId="268"/>
            <ac:picMk id="4" creationId="{8835D74A-F35D-C894-34FB-C4373E104DE2}"/>
          </ac:picMkLst>
        </pc:picChg>
        <pc:picChg chg="add mod ord">
          <ac:chgData name="Roberto Sposari" userId="70ef8ba6f2be0528" providerId="LiveId" clId="{FF234E42-DC34-4DAD-80E4-94D42B011088}" dt="2025-05-14T12:38:52.379" v="644" actId="108"/>
          <ac:picMkLst>
            <pc:docMk/>
            <pc:sldMk cId="1611241714" sldId="268"/>
            <ac:picMk id="5" creationId="{6CF8CE2F-85A9-E693-F0A0-411C806C1A42}"/>
          </ac:picMkLst>
        </pc:picChg>
      </pc:sldChg>
      <pc:sldChg chg="modSp add mod">
        <pc:chgData name="Roberto Sposari" userId="70ef8ba6f2be0528" providerId="LiveId" clId="{FF234E42-DC34-4DAD-80E4-94D42B011088}" dt="2025-05-15T10:30:02.536" v="931" actId="20577"/>
        <pc:sldMkLst>
          <pc:docMk/>
          <pc:sldMk cId="1257804481" sldId="269"/>
        </pc:sldMkLst>
        <pc:spChg chg="mod">
          <ac:chgData name="Roberto Sposari" userId="70ef8ba6f2be0528" providerId="LiveId" clId="{FF234E42-DC34-4DAD-80E4-94D42B011088}" dt="2025-05-15T10:30:02.536" v="931" actId="20577"/>
          <ac:spMkLst>
            <pc:docMk/>
            <pc:sldMk cId="1257804481" sldId="269"/>
            <ac:spMk id="7" creationId="{37590921-EF55-7DE8-8167-97D6CA08E6AC}"/>
          </ac:spMkLst>
        </pc:spChg>
      </pc:sldChg>
      <pc:sldChg chg="addSp delSp modSp add mod">
        <pc:chgData name="Roberto Sposari" userId="70ef8ba6f2be0528" providerId="LiveId" clId="{FF234E42-DC34-4DAD-80E4-94D42B011088}" dt="2025-05-15T10:29:44.774" v="927" actId="20577"/>
        <pc:sldMkLst>
          <pc:docMk/>
          <pc:sldMk cId="2802928406" sldId="270"/>
        </pc:sldMkLst>
        <pc:spChg chg="mod ord">
          <ac:chgData name="Roberto Sposari" userId="70ef8ba6f2be0528" providerId="LiveId" clId="{FF234E42-DC34-4DAD-80E4-94D42B011088}" dt="2025-05-14T12:44:58.197" v="735" actId="20577"/>
          <ac:spMkLst>
            <pc:docMk/>
            <pc:sldMk cId="2802928406" sldId="270"/>
            <ac:spMk id="2" creationId="{7C446D7B-4591-2D76-E608-DEF08449577D}"/>
          </ac:spMkLst>
        </pc:spChg>
        <pc:spChg chg="mod">
          <ac:chgData name="Roberto Sposari" userId="70ef8ba6f2be0528" providerId="LiveId" clId="{FF234E42-DC34-4DAD-80E4-94D42B011088}" dt="2025-05-15T10:29:44.774" v="927" actId="20577"/>
          <ac:spMkLst>
            <pc:docMk/>
            <pc:sldMk cId="2802928406" sldId="270"/>
            <ac:spMk id="7" creationId="{4449AAF3-E5DD-C194-0812-7C2FD70656DD}"/>
          </ac:spMkLst>
        </pc:spChg>
        <pc:picChg chg="add mod ord">
          <ac:chgData name="Roberto Sposari" userId="70ef8ba6f2be0528" providerId="LiveId" clId="{FF234E42-DC34-4DAD-80E4-94D42B011088}" dt="2025-05-14T12:43:01.631" v="696" actId="108"/>
          <ac:picMkLst>
            <pc:docMk/>
            <pc:sldMk cId="2802928406" sldId="270"/>
            <ac:picMk id="4" creationId="{00800A47-EA0F-761F-AE60-F3FF9208DEA3}"/>
          </ac:picMkLst>
        </pc:picChg>
        <pc:picChg chg="del">
          <ac:chgData name="Roberto Sposari" userId="70ef8ba6f2be0528" providerId="LiveId" clId="{FF234E42-DC34-4DAD-80E4-94D42B011088}" dt="2025-05-14T12:42:51.774" v="694" actId="478"/>
          <ac:picMkLst>
            <pc:docMk/>
            <pc:sldMk cId="2802928406" sldId="270"/>
            <ac:picMk id="5" creationId="{A96171C0-1D79-C911-3E14-73D3A15D107C}"/>
          </ac:picMkLst>
        </pc:picChg>
      </pc:sldChg>
      <pc:sldChg chg="addSp delSp modSp add mod">
        <pc:chgData name="Roberto Sposari" userId="70ef8ba6f2be0528" providerId="LiveId" clId="{FF234E42-DC34-4DAD-80E4-94D42B011088}" dt="2025-05-15T10:19:55.213" v="906"/>
        <pc:sldMkLst>
          <pc:docMk/>
          <pc:sldMk cId="4163776654" sldId="271"/>
        </pc:sldMkLst>
        <pc:spChg chg="mod">
          <ac:chgData name="Roberto Sposari" userId="70ef8ba6f2be0528" providerId="LiveId" clId="{FF234E42-DC34-4DAD-80E4-94D42B011088}" dt="2025-05-14T12:50:05.429" v="766" actId="20577"/>
          <ac:spMkLst>
            <pc:docMk/>
            <pc:sldMk cId="4163776654" sldId="271"/>
            <ac:spMk id="2" creationId="{07E3BAAF-7D04-BEAE-E505-07F1772BFEB5}"/>
          </ac:spMkLst>
        </pc:spChg>
        <pc:spChg chg="mod">
          <ac:chgData name="Roberto Sposari" userId="70ef8ba6f2be0528" providerId="LiveId" clId="{FF234E42-DC34-4DAD-80E4-94D42B011088}" dt="2025-05-15T10:19:55.213" v="906"/>
          <ac:spMkLst>
            <pc:docMk/>
            <pc:sldMk cId="4163776654" sldId="271"/>
            <ac:spMk id="7" creationId="{36204C90-52DA-F0B9-2B14-698254195454}"/>
          </ac:spMkLst>
        </pc:spChg>
        <pc:picChg chg="del">
          <ac:chgData name="Roberto Sposari" userId="70ef8ba6f2be0528" providerId="LiveId" clId="{FF234E42-DC34-4DAD-80E4-94D42B011088}" dt="2025-05-14T12:49:39.047" v="741" actId="478"/>
          <ac:picMkLst>
            <pc:docMk/>
            <pc:sldMk cId="4163776654" sldId="271"/>
            <ac:picMk id="4" creationId="{1B612FD4-3912-B7CC-B0AF-5ACAD7C78731}"/>
          </ac:picMkLst>
        </pc:picChg>
        <pc:picChg chg="add mod ord">
          <ac:chgData name="Roberto Sposari" userId="70ef8ba6f2be0528" providerId="LiveId" clId="{FF234E42-DC34-4DAD-80E4-94D42B011088}" dt="2025-05-14T12:49:50.582" v="743" actId="108"/>
          <ac:picMkLst>
            <pc:docMk/>
            <pc:sldMk cId="4163776654" sldId="271"/>
            <ac:picMk id="5" creationId="{2910314B-CF84-BCF0-2BDC-757973161103}"/>
          </ac:picMkLst>
        </pc:picChg>
      </pc:sldChg>
      <pc:sldChg chg="addSp delSp modSp add mod ord">
        <pc:chgData name="Roberto Sposari" userId="70ef8ba6f2be0528" providerId="LiveId" clId="{FF234E42-DC34-4DAD-80E4-94D42B011088}" dt="2025-05-15T07:46:05.592" v="879"/>
        <pc:sldMkLst>
          <pc:docMk/>
          <pc:sldMk cId="1993344396" sldId="272"/>
        </pc:sldMkLst>
        <pc:spChg chg="mod">
          <ac:chgData name="Roberto Sposari" userId="70ef8ba6f2be0528" providerId="LiveId" clId="{FF234E42-DC34-4DAD-80E4-94D42B011088}" dt="2025-05-14T12:57:27.171" v="818" actId="20577"/>
          <ac:spMkLst>
            <pc:docMk/>
            <pc:sldMk cId="1993344396" sldId="272"/>
            <ac:spMk id="2" creationId="{0FE61FC8-A0DA-C72B-F8C5-E36B1CCD0FC1}"/>
          </ac:spMkLst>
        </pc:spChg>
        <pc:spChg chg="mod">
          <ac:chgData name="Roberto Sposari" userId="70ef8ba6f2be0528" providerId="LiveId" clId="{FF234E42-DC34-4DAD-80E4-94D42B011088}" dt="2025-05-15T07:46:05.592" v="879"/>
          <ac:spMkLst>
            <pc:docMk/>
            <pc:sldMk cId="1993344396" sldId="272"/>
            <ac:spMk id="7" creationId="{4B49FF3D-5526-CE47-3F98-B3BD59D4BF2E}"/>
          </ac:spMkLst>
        </pc:spChg>
        <pc:picChg chg="add mod ord">
          <ac:chgData name="Roberto Sposari" userId="70ef8ba6f2be0528" providerId="LiveId" clId="{FF234E42-DC34-4DAD-80E4-94D42B011088}" dt="2025-05-14T12:55:43.299" v="774" actId="108"/>
          <ac:picMkLst>
            <pc:docMk/>
            <pc:sldMk cId="1993344396" sldId="272"/>
            <ac:picMk id="4" creationId="{6362B239-CA8D-840B-BDB8-FBDF0D90E4AB}"/>
          </ac:picMkLst>
        </pc:picChg>
        <pc:picChg chg="del">
          <ac:chgData name="Roberto Sposari" userId="70ef8ba6f2be0528" providerId="LiveId" clId="{FF234E42-DC34-4DAD-80E4-94D42B011088}" dt="2025-05-14T12:55:33.432" v="772" actId="478"/>
          <ac:picMkLst>
            <pc:docMk/>
            <pc:sldMk cId="1993344396" sldId="272"/>
            <ac:picMk id="5" creationId="{E052F3F5-4FF4-D096-20B2-30B93826A26D}"/>
          </ac:picMkLst>
        </pc:picChg>
      </pc:sldChg>
      <pc:sldChg chg="addSp delSp modSp add mod ord setBg delDesignElem">
        <pc:chgData name="Roberto Sposari" userId="70ef8ba6f2be0528" providerId="LiveId" clId="{FF234E42-DC34-4DAD-80E4-94D42B011088}" dt="2025-05-15T10:25:26.167" v="910" actId="20577"/>
        <pc:sldMkLst>
          <pc:docMk/>
          <pc:sldMk cId="73852781" sldId="273"/>
        </pc:sldMkLst>
        <pc:spChg chg="mod">
          <ac:chgData name="Roberto Sposari" userId="70ef8ba6f2be0528" providerId="LiveId" clId="{FF234E42-DC34-4DAD-80E4-94D42B011088}" dt="2025-05-14T13:07:54.979" v="860" actId="20577"/>
          <ac:spMkLst>
            <pc:docMk/>
            <pc:sldMk cId="73852781" sldId="273"/>
            <ac:spMk id="2" creationId="{C26F40F8-4E56-397B-78B7-305838E5F70F}"/>
          </ac:spMkLst>
        </pc:spChg>
        <pc:spChg chg="mod">
          <ac:chgData name="Roberto Sposari" userId="70ef8ba6f2be0528" providerId="LiveId" clId="{FF234E42-DC34-4DAD-80E4-94D42B011088}" dt="2025-05-15T10:25:26.167" v="910" actId="20577"/>
          <ac:spMkLst>
            <pc:docMk/>
            <pc:sldMk cId="73852781" sldId="273"/>
            <ac:spMk id="7" creationId="{883CE58E-387F-73F0-40B1-49B5E30CE09B}"/>
          </ac:spMkLst>
        </pc:spChg>
        <pc:spChg chg="add del">
          <ac:chgData name="Roberto Sposari" userId="70ef8ba6f2be0528" providerId="LiveId" clId="{FF234E42-DC34-4DAD-80E4-94D42B011088}" dt="2025-05-14T13:07:14.876" v="833"/>
          <ac:spMkLst>
            <pc:docMk/>
            <pc:sldMk cId="73852781" sldId="273"/>
            <ac:spMk id="37" creationId="{D5288D38-4719-F28C-0F80-4E3E19422F79}"/>
          </ac:spMkLst>
        </pc:spChg>
        <pc:spChg chg="add del">
          <ac:chgData name="Roberto Sposari" userId="70ef8ba6f2be0528" providerId="LiveId" clId="{FF234E42-DC34-4DAD-80E4-94D42B011088}" dt="2025-05-14T13:07:14.876" v="833"/>
          <ac:spMkLst>
            <pc:docMk/>
            <pc:sldMk cId="73852781" sldId="273"/>
            <ac:spMk id="39" creationId="{F51D7865-08A1-77F4-F003-CAE6C7A0765F}"/>
          </ac:spMkLst>
        </pc:spChg>
        <pc:spChg chg="add del">
          <ac:chgData name="Roberto Sposari" userId="70ef8ba6f2be0528" providerId="LiveId" clId="{FF234E42-DC34-4DAD-80E4-94D42B011088}" dt="2025-05-14T13:07:14.876" v="833"/>
          <ac:spMkLst>
            <pc:docMk/>
            <pc:sldMk cId="73852781" sldId="273"/>
            <ac:spMk id="41" creationId="{1FFE95A9-5032-3FA3-627F-8CA1808DCF57}"/>
          </ac:spMkLst>
        </pc:spChg>
        <pc:spChg chg="add del">
          <ac:chgData name="Roberto Sposari" userId="70ef8ba6f2be0528" providerId="LiveId" clId="{FF234E42-DC34-4DAD-80E4-94D42B011088}" dt="2025-05-14T13:07:14.876" v="833"/>
          <ac:spMkLst>
            <pc:docMk/>
            <pc:sldMk cId="73852781" sldId="273"/>
            <ac:spMk id="43" creationId="{2B68A677-2BB3-C7F6-83B2-D1652EE050B2}"/>
          </ac:spMkLst>
        </pc:spChg>
        <pc:picChg chg="add mod ord">
          <ac:chgData name="Roberto Sposari" userId="70ef8ba6f2be0528" providerId="LiveId" clId="{FF234E42-DC34-4DAD-80E4-94D42B011088}" dt="2025-05-14T13:07:24.777" v="834" actId="108"/>
          <ac:picMkLst>
            <pc:docMk/>
            <pc:sldMk cId="73852781" sldId="273"/>
            <ac:picMk id="4" creationId="{7EBAE9E5-7C24-6FB1-5C5B-EBBA4EFC8449}"/>
          </ac:picMkLst>
        </pc:picChg>
        <pc:picChg chg="del">
          <ac:chgData name="Roberto Sposari" userId="70ef8ba6f2be0528" providerId="LiveId" clId="{FF234E42-DC34-4DAD-80E4-94D42B011088}" dt="2025-05-14T13:06:59.305" v="826" actId="478"/>
          <ac:picMkLst>
            <pc:docMk/>
            <pc:sldMk cId="73852781" sldId="273"/>
            <ac:picMk id="5" creationId="{2C962471-35DC-03B8-8C70-ADD11296AE2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A7F975-0214-B3A1-1BFC-2A9B7D5C072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F5F538B-80EC-FE24-2997-E6EF24467D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3C692E7-5DEF-DAC8-A96F-05950A5951D6}"/>
              </a:ext>
            </a:extLst>
          </p:cNvPr>
          <p:cNvSpPr>
            <a:spLocks noGrp="1"/>
          </p:cNvSpPr>
          <p:nvPr>
            <p:ph type="dt" sz="half" idx="10"/>
          </p:nvPr>
        </p:nvSpPr>
        <p:spPr/>
        <p:txBody>
          <a:bodyPr/>
          <a:lstStyle/>
          <a:p>
            <a:fld id="{5A887139-D8CF-4E10-B35D-5171671B4794}" type="datetimeFigureOut">
              <a:rPr lang="it-IT" smtClean="0"/>
              <a:t>15/05/2025</a:t>
            </a:fld>
            <a:endParaRPr lang="it-IT"/>
          </a:p>
        </p:txBody>
      </p:sp>
      <p:sp>
        <p:nvSpPr>
          <p:cNvPr id="5" name="Segnaposto piè di pagina 4">
            <a:extLst>
              <a:ext uri="{FF2B5EF4-FFF2-40B4-BE49-F238E27FC236}">
                <a16:creationId xmlns:a16="http://schemas.microsoft.com/office/drawing/2014/main" id="{047E34BB-77C7-E0A8-CC0C-CE657A80D14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5D9B10C-D0EC-CBE2-57DA-F491874963EE}"/>
              </a:ext>
            </a:extLst>
          </p:cNvPr>
          <p:cNvSpPr>
            <a:spLocks noGrp="1"/>
          </p:cNvSpPr>
          <p:nvPr>
            <p:ph type="sldNum" sz="quarter" idx="12"/>
          </p:nvPr>
        </p:nvSpPr>
        <p:spPr/>
        <p:txBody>
          <a:bodyPr/>
          <a:lstStyle/>
          <a:p>
            <a:fld id="{46FF8CAF-7AC9-4063-B4E6-D365CE1F8C6D}" type="slidenum">
              <a:rPr lang="it-IT" smtClean="0"/>
              <a:t>‹N›</a:t>
            </a:fld>
            <a:endParaRPr lang="it-IT"/>
          </a:p>
        </p:txBody>
      </p:sp>
    </p:spTree>
    <p:extLst>
      <p:ext uri="{BB962C8B-B14F-4D97-AF65-F5344CB8AC3E}">
        <p14:creationId xmlns:p14="http://schemas.microsoft.com/office/powerpoint/2010/main" val="2051537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167D1A-6972-EA5B-030C-7DF23B8744F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D8F95DF-6816-28C9-F189-E3A805109F2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A725C97-41B2-4047-E6AD-A6EFC4EE2FFD}"/>
              </a:ext>
            </a:extLst>
          </p:cNvPr>
          <p:cNvSpPr>
            <a:spLocks noGrp="1"/>
          </p:cNvSpPr>
          <p:nvPr>
            <p:ph type="dt" sz="half" idx="10"/>
          </p:nvPr>
        </p:nvSpPr>
        <p:spPr/>
        <p:txBody>
          <a:bodyPr/>
          <a:lstStyle/>
          <a:p>
            <a:fld id="{5A887139-D8CF-4E10-B35D-5171671B4794}" type="datetimeFigureOut">
              <a:rPr lang="it-IT" smtClean="0"/>
              <a:t>15/05/2025</a:t>
            </a:fld>
            <a:endParaRPr lang="it-IT"/>
          </a:p>
        </p:txBody>
      </p:sp>
      <p:sp>
        <p:nvSpPr>
          <p:cNvPr id="5" name="Segnaposto piè di pagina 4">
            <a:extLst>
              <a:ext uri="{FF2B5EF4-FFF2-40B4-BE49-F238E27FC236}">
                <a16:creationId xmlns:a16="http://schemas.microsoft.com/office/drawing/2014/main" id="{68FFA014-129F-FE18-28AF-5A1772A50EA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D060CD0-0F64-E0DE-3C20-0E4BD03CDF4E}"/>
              </a:ext>
            </a:extLst>
          </p:cNvPr>
          <p:cNvSpPr>
            <a:spLocks noGrp="1"/>
          </p:cNvSpPr>
          <p:nvPr>
            <p:ph type="sldNum" sz="quarter" idx="12"/>
          </p:nvPr>
        </p:nvSpPr>
        <p:spPr/>
        <p:txBody>
          <a:bodyPr/>
          <a:lstStyle/>
          <a:p>
            <a:fld id="{46FF8CAF-7AC9-4063-B4E6-D365CE1F8C6D}" type="slidenum">
              <a:rPr lang="it-IT" smtClean="0"/>
              <a:t>‹N›</a:t>
            </a:fld>
            <a:endParaRPr lang="it-IT"/>
          </a:p>
        </p:txBody>
      </p:sp>
    </p:spTree>
    <p:extLst>
      <p:ext uri="{BB962C8B-B14F-4D97-AF65-F5344CB8AC3E}">
        <p14:creationId xmlns:p14="http://schemas.microsoft.com/office/powerpoint/2010/main" val="1405433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177ACD5-1211-8E9E-52F7-6B0901EC19A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BF6D412-CD0F-2D14-A41F-6ED22F74075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A099F91-62A5-461F-1925-1BE5546CBD57}"/>
              </a:ext>
            </a:extLst>
          </p:cNvPr>
          <p:cNvSpPr>
            <a:spLocks noGrp="1"/>
          </p:cNvSpPr>
          <p:nvPr>
            <p:ph type="dt" sz="half" idx="10"/>
          </p:nvPr>
        </p:nvSpPr>
        <p:spPr/>
        <p:txBody>
          <a:bodyPr/>
          <a:lstStyle/>
          <a:p>
            <a:fld id="{5A887139-D8CF-4E10-B35D-5171671B4794}" type="datetimeFigureOut">
              <a:rPr lang="it-IT" smtClean="0"/>
              <a:t>15/05/2025</a:t>
            </a:fld>
            <a:endParaRPr lang="it-IT"/>
          </a:p>
        </p:txBody>
      </p:sp>
      <p:sp>
        <p:nvSpPr>
          <p:cNvPr id="5" name="Segnaposto piè di pagina 4">
            <a:extLst>
              <a:ext uri="{FF2B5EF4-FFF2-40B4-BE49-F238E27FC236}">
                <a16:creationId xmlns:a16="http://schemas.microsoft.com/office/drawing/2014/main" id="{54384C8C-5B68-B320-BD26-176E9F205FA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08FA43D-676F-D7CF-E8DD-CEF353DD7DC6}"/>
              </a:ext>
            </a:extLst>
          </p:cNvPr>
          <p:cNvSpPr>
            <a:spLocks noGrp="1"/>
          </p:cNvSpPr>
          <p:nvPr>
            <p:ph type="sldNum" sz="quarter" idx="12"/>
          </p:nvPr>
        </p:nvSpPr>
        <p:spPr/>
        <p:txBody>
          <a:bodyPr/>
          <a:lstStyle/>
          <a:p>
            <a:fld id="{46FF8CAF-7AC9-4063-B4E6-D365CE1F8C6D}" type="slidenum">
              <a:rPr lang="it-IT" smtClean="0"/>
              <a:t>‹N›</a:t>
            </a:fld>
            <a:endParaRPr lang="it-IT"/>
          </a:p>
        </p:txBody>
      </p:sp>
    </p:spTree>
    <p:extLst>
      <p:ext uri="{BB962C8B-B14F-4D97-AF65-F5344CB8AC3E}">
        <p14:creationId xmlns:p14="http://schemas.microsoft.com/office/powerpoint/2010/main" val="1611838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43F864-17B2-9928-970C-E8647F4D4BA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11EF706-BF12-BE8D-9CE5-3CEBA8F73CA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3C7A399-C67D-53B9-EEF7-70F65F1666D6}"/>
              </a:ext>
            </a:extLst>
          </p:cNvPr>
          <p:cNvSpPr>
            <a:spLocks noGrp="1"/>
          </p:cNvSpPr>
          <p:nvPr>
            <p:ph type="dt" sz="half" idx="10"/>
          </p:nvPr>
        </p:nvSpPr>
        <p:spPr/>
        <p:txBody>
          <a:bodyPr/>
          <a:lstStyle/>
          <a:p>
            <a:fld id="{5A887139-D8CF-4E10-B35D-5171671B4794}" type="datetimeFigureOut">
              <a:rPr lang="it-IT" smtClean="0"/>
              <a:t>15/05/2025</a:t>
            </a:fld>
            <a:endParaRPr lang="it-IT"/>
          </a:p>
        </p:txBody>
      </p:sp>
      <p:sp>
        <p:nvSpPr>
          <p:cNvPr id="5" name="Segnaposto piè di pagina 4">
            <a:extLst>
              <a:ext uri="{FF2B5EF4-FFF2-40B4-BE49-F238E27FC236}">
                <a16:creationId xmlns:a16="http://schemas.microsoft.com/office/drawing/2014/main" id="{50B1D354-A8AB-458D-28DD-98F2F1183A9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AAF0F2C-2F9A-71DB-D9C7-35AE3B2EEBA6}"/>
              </a:ext>
            </a:extLst>
          </p:cNvPr>
          <p:cNvSpPr>
            <a:spLocks noGrp="1"/>
          </p:cNvSpPr>
          <p:nvPr>
            <p:ph type="sldNum" sz="quarter" idx="12"/>
          </p:nvPr>
        </p:nvSpPr>
        <p:spPr/>
        <p:txBody>
          <a:bodyPr/>
          <a:lstStyle/>
          <a:p>
            <a:fld id="{46FF8CAF-7AC9-4063-B4E6-D365CE1F8C6D}" type="slidenum">
              <a:rPr lang="it-IT" smtClean="0"/>
              <a:t>‹N›</a:t>
            </a:fld>
            <a:endParaRPr lang="it-IT"/>
          </a:p>
        </p:txBody>
      </p:sp>
    </p:spTree>
    <p:extLst>
      <p:ext uri="{BB962C8B-B14F-4D97-AF65-F5344CB8AC3E}">
        <p14:creationId xmlns:p14="http://schemas.microsoft.com/office/powerpoint/2010/main" val="1593862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5F9877-D510-2537-B33B-6C5C04888C7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8DA84B9-D83C-C76E-54D7-6EF3D38133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EDCB1657-11F4-9618-9F87-A779D953DC7F}"/>
              </a:ext>
            </a:extLst>
          </p:cNvPr>
          <p:cNvSpPr>
            <a:spLocks noGrp="1"/>
          </p:cNvSpPr>
          <p:nvPr>
            <p:ph type="dt" sz="half" idx="10"/>
          </p:nvPr>
        </p:nvSpPr>
        <p:spPr/>
        <p:txBody>
          <a:bodyPr/>
          <a:lstStyle/>
          <a:p>
            <a:fld id="{5A887139-D8CF-4E10-B35D-5171671B4794}" type="datetimeFigureOut">
              <a:rPr lang="it-IT" smtClean="0"/>
              <a:t>15/05/2025</a:t>
            </a:fld>
            <a:endParaRPr lang="it-IT"/>
          </a:p>
        </p:txBody>
      </p:sp>
      <p:sp>
        <p:nvSpPr>
          <p:cNvPr id="5" name="Segnaposto piè di pagina 4">
            <a:extLst>
              <a:ext uri="{FF2B5EF4-FFF2-40B4-BE49-F238E27FC236}">
                <a16:creationId xmlns:a16="http://schemas.microsoft.com/office/drawing/2014/main" id="{95801E54-2D35-1840-68D7-9FA6D4806D4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98BAC8A-5D1A-9651-5E16-65416ADBF97F}"/>
              </a:ext>
            </a:extLst>
          </p:cNvPr>
          <p:cNvSpPr>
            <a:spLocks noGrp="1"/>
          </p:cNvSpPr>
          <p:nvPr>
            <p:ph type="sldNum" sz="quarter" idx="12"/>
          </p:nvPr>
        </p:nvSpPr>
        <p:spPr/>
        <p:txBody>
          <a:bodyPr/>
          <a:lstStyle/>
          <a:p>
            <a:fld id="{46FF8CAF-7AC9-4063-B4E6-D365CE1F8C6D}" type="slidenum">
              <a:rPr lang="it-IT" smtClean="0"/>
              <a:t>‹N›</a:t>
            </a:fld>
            <a:endParaRPr lang="it-IT"/>
          </a:p>
        </p:txBody>
      </p:sp>
    </p:spTree>
    <p:extLst>
      <p:ext uri="{BB962C8B-B14F-4D97-AF65-F5344CB8AC3E}">
        <p14:creationId xmlns:p14="http://schemas.microsoft.com/office/powerpoint/2010/main" val="2424676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9C060E-FCC3-C1ED-31C4-9F931570D09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7CC44EE-7DBB-2181-75F5-B3778DB72C0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D156279-534A-982B-2B07-74F56EF540E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6B3334E-48E6-9A35-E092-F3187DEC3F12}"/>
              </a:ext>
            </a:extLst>
          </p:cNvPr>
          <p:cNvSpPr>
            <a:spLocks noGrp="1"/>
          </p:cNvSpPr>
          <p:nvPr>
            <p:ph type="dt" sz="half" idx="10"/>
          </p:nvPr>
        </p:nvSpPr>
        <p:spPr/>
        <p:txBody>
          <a:bodyPr/>
          <a:lstStyle/>
          <a:p>
            <a:fld id="{5A887139-D8CF-4E10-B35D-5171671B4794}" type="datetimeFigureOut">
              <a:rPr lang="it-IT" smtClean="0"/>
              <a:t>15/05/2025</a:t>
            </a:fld>
            <a:endParaRPr lang="it-IT"/>
          </a:p>
        </p:txBody>
      </p:sp>
      <p:sp>
        <p:nvSpPr>
          <p:cNvPr id="6" name="Segnaposto piè di pagina 5">
            <a:extLst>
              <a:ext uri="{FF2B5EF4-FFF2-40B4-BE49-F238E27FC236}">
                <a16:creationId xmlns:a16="http://schemas.microsoft.com/office/drawing/2014/main" id="{37E10AB5-F96E-1781-FB63-A8C2F9224B7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C847B45-F3EA-67B3-3D67-2390684C5075}"/>
              </a:ext>
            </a:extLst>
          </p:cNvPr>
          <p:cNvSpPr>
            <a:spLocks noGrp="1"/>
          </p:cNvSpPr>
          <p:nvPr>
            <p:ph type="sldNum" sz="quarter" idx="12"/>
          </p:nvPr>
        </p:nvSpPr>
        <p:spPr/>
        <p:txBody>
          <a:bodyPr/>
          <a:lstStyle/>
          <a:p>
            <a:fld id="{46FF8CAF-7AC9-4063-B4E6-D365CE1F8C6D}" type="slidenum">
              <a:rPr lang="it-IT" smtClean="0"/>
              <a:t>‹N›</a:t>
            </a:fld>
            <a:endParaRPr lang="it-IT"/>
          </a:p>
        </p:txBody>
      </p:sp>
    </p:spTree>
    <p:extLst>
      <p:ext uri="{BB962C8B-B14F-4D97-AF65-F5344CB8AC3E}">
        <p14:creationId xmlns:p14="http://schemas.microsoft.com/office/powerpoint/2010/main" val="1420826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94A63D-2FCC-1A2E-E7C0-D870E9513D2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789CAC1-BD99-F611-5D95-84BE829E3C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426A096-2CE7-5BEC-1E30-CA0946A9EE7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BFFA37D-1737-5204-B405-AB2001DA9E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D7E6672-8C50-7854-4953-BE6295992E8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7741E8E-81D4-A060-32CF-37A26494BC60}"/>
              </a:ext>
            </a:extLst>
          </p:cNvPr>
          <p:cNvSpPr>
            <a:spLocks noGrp="1"/>
          </p:cNvSpPr>
          <p:nvPr>
            <p:ph type="dt" sz="half" idx="10"/>
          </p:nvPr>
        </p:nvSpPr>
        <p:spPr/>
        <p:txBody>
          <a:bodyPr/>
          <a:lstStyle/>
          <a:p>
            <a:fld id="{5A887139-D8CF-4E10-B35D-5171671B4794}" type="datetimeFigureOut">
              <a:rPr lang="it-IT" smtClean="0"/>
              <a:t>15/05/2025</a:t>
            </a:fld>
            <a:endParaRPr lang="it-IT"/>
          </a:p>
        </p:txBody>
      </p:sp>
      <p:sp>
        <p:nvSpPr>
          <p:cNvPr id="8" name="Segnaposto piè di pagina 7">
            <a:extLst>
              <a:ext uri="{FF2B5EF4-FFF2-40B4-BE49-F238E27FC236}">
                <a16:creationId xmlns:a16="http://schemas.microsoft.com/office/drawing/2014/main" id="{900306AB-80D8-21B8-C219-C6A7FF7B72F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31E0DB1-9357-FBEF-EB78-A4C94724377F}"/>
              </a:ext>
            </a:extLst>
          </p:cNvPr>
          <p:cNvSpPr>
            <a:spLocks noGrp="1"/>
          </p:cNvSpPr>
          <p:nvPr>
            <p:ph type="sldNum" sz="quarter" idx="12"/>
          </p:nvPr>
        </p:nvSpPr>
        <p:spPr/>
        <p:txBody>
          <a:bodyPr/>
          <a:lstStyle/>
          <a:p>
            <a:fld id="{46FF8CAF-7AC9-4063-B4E6-D365CE1F8C6D}" type="slidenum">
              <a:rPr lang="it-IT" smtClean="0"/>
              <a:t>‹N›</a:t>
            </a:fld>
            <a:endParaRPr lang="it-IT"/>
          </a:p>
        </p:txBody>
      </p:sp>
    </p:spTree>
    <p:extLst>
      <p:ext uri="{BB962C8B-B14F-4D97-AF65-F5344CB8AC3E}">
        <p14:creationId xmlns:p14="http://schemas.microsoft.com/office/powerpoint/2010/main" val="3715557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7A7B41-20BB-7BA8-BA8A-6EF700941BF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ED4D902-8899-4E31-2688-89BDED59EA12}"/>
              </a:ext>
            </a:extLst>
          </p:cNvPr>
          <p:cNvSpPr>
            <a:spLocks noGrp="1"/>
          </p:cNvSpPr>
          <p:nvPr>
            <p:ph type="dt" sz="half" idx="10"/>
          </p:nvPr>
        </p:nvSpPr>
        <p:spPr/>
        <p:txBody>
          <a:bodyPr/>
          <a:lstStyle/>
          <a:p>
            <a:fld id="{5A887139-D8CF-4E10-B35D-5171671B4794}" type="datetimeFigureOut">
              <a:rPr lang="it-IT" smtClean="0"/>
              <a:t>15/05/2025</a:t>
            </a:fld>
            <a:endParaRPr lang="it-IT"/>
          </a:p>
        </p:txBody>
      </p:sp>
      <p:sp>
        <p:nvSpPr>
          <p:cNvPr id="4" name="Segnaposto piè di pagina 3">
            <a:extLst>
              <a:ext uri="{FF2B5EF4-FFF2-40B4-BE49-F238E27FC236}">
                <a16:creationId xmlns:a16="http://schemas.microsoft.com/office/drawing/2014/main" id="{5808D8A2-A618-6317-B949-54B52ED03AD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D41827F-85E5-CFE9-37B2-24A159B8A19C}"/>
              </a:ext>
            </a:extLst>
          </p:cNvPr>
          <p:cNvSpPr>
            <a:spLocks noGrp="1"/>
          </p:cNvSpPr>
          <p:nvPr>
            <p:ph type="sldNum" sz="quarter" idx="12"/>
          </p:nvPr>
        </p:nvSpPr>
        <p:spPr/>
        <p:txBody>
          <a:bodyPr/>
          <a:lstStyle/>
          <a:p>
            <a:fld id="{46FF8CAF-7AC9-4063-B4E6-D365CE1F8C6D}" type="slidenum">
              <a:rPr lang="it-IT" smtClean="0"/>
              <a:t>‹N›</a:t>
            </a:fld>
            <a:endParaRPr lang="it-IT"/>
          </a:p>
        </p:txBody>
      </p:sp>
    </p:spTree>
    <p:extLst>
      <p:ext uri="{BB962C8B-B14F-4D97-AF65-F5344CB8AC3E}">
        <p14:creationId xmlns:p14="http://schemas.microsoft.com/office/powerpoint/2010/main" val="449715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321B789-3F5A-CC7D-0F6E-C2DEF00B0A9B}"/>
              </a:ext>
            </a:extLst>
          </p:cNvPr>
          <p:cNvSpPr>
            <a:spLocks noGrp="1"/>
          </p:cNvSpPr>
          <p:nvPr>
            <p:ph type="dt" sz="half" idx="10"/>
          </p:nvPr>
        </p:nvSpPr>
        <p:spPr/>
        <p:txBody>
          <a:bodyPr/>
          <a:lstStyle/>
          <a:p>
            <a:fld id="{5A887139-D8CF-4E10-B35D-5171671B4794}" type="datetimeFigureOut">
              <a:rPr lang="it-IT" smtClean="0"/>
              <a:t>15/05/2025</a:t>
            </a:fld>
            <a:endParaRPr lang="it-IT"/>
          </a:p>
        </p:txBody>
      </p:sp>
      <p:sp>
        <p:nvSpPr>
          <p:cNvPr id="3" name="Segnaposto piè di pagina 2">
            <a:extLst>
              <a:ext uri="{FF2B5EF4-FFF2-40B4-BE49-F238E27FC236}">
                <a16:creationId xmlns:a16="http://schemas.microsoft.com/office/drawing/2014/main" id="{7F3CA416-407E-469C-0CB1-34181D0E956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300300C-4E2F-E0CD-33CB-17FEEDE1B28E}"/>
              </a:ext>
            </a:extLst>
          </p:cNvPr>
          <p:cNvSpPr>
            <a:spLocks noGrp="1"/>
          </p:cNvSpPr>
          <p:nvPr>
            <p:ph type="sldNum" sz="quarter" idx="12"/>
          </p:nvPr>
        </p:nvSpPr>
        <p:spPr/>
        <p:txBody>
          <a:bodyPr/>
          <a:lstStyle/>
          <a:p>
            <a:fld id="{46FF8CAF-7AC9-4063-B4E6-D365CE1F8C6D}" type="slidenum">
              <a:rPr lang="it-IT" smtClean="0"/>
              <a:t>‹N›</a:t>
            </a:fld>
            <a:endParaRPr lang="it-IT"/>
          </a:p>
        </p:txBody>
      </p:sp>
    </p:spTree>
    <p:extLst>
      <p:ext uri="{BB962C8B-B14F-4D97-AF65-F5344CB8AC3E}">
        <p14:creationId xmlns:p14="http://schemas.microsoft.com/office/powerpoint/2010/main" val="2195325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27E159-B150-E13A-9634-B3789BBBDFC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0AAA855-8CFE-6852-3775-67DC4DD93D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08DB995-6337-DFBC-58BE-AE1B6BE4C2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72B86C4-E0F2-8690-9934-07787FD21902}"/>
              </a:ext>
            </a:extLst>
          </p:cNvPr>
          <p:cNvSpPr>
            <a:spLocks noGrp="1"/>
          </p:cNvSpPr>
          <p:nvPr>
            <p:ph type="dt" sz="half" idx="10"/>
          </p:nvPr>
        </p:nvSpPr>
        <p:spPr/>
        <p:txBody>
          <a:bodyPr/>
          <a:lstStyle/>
          <a:p>
            <a:fld id="{5A887139-D8CF-4E10-B35D-5171671B4794}" type="datetimeFigureOut">
              <a:rPr lang="it-IT" smtClean="0"/>
              <a:t>15/05/2025</a:t>
            </a:fld>
            <a:endParaRPr lang="it-IT"/>
          </a:p>
        </p:txBody>
      </p:sp>
      <p:sp>
        <p:nvSpPr>
          <p:cNvPr id="6" name="Segnaposto piè di pagina 5">
            <a:extLst>
              <a:ext uri="{FF2B5EF4-FFF2-40B4-BE49-F238E27FC236}">
                <a16:creationId xmlns:a16="http://schemas.microsoft.com/office/drawing/2014/main" id="{59FD810D-E787-D6E7-65D1-6768183701F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5362ECC-097B-3C81-3D48-CA9B4568D3B2}"/>
              </a:ext>
            </a:extLst>
          </p:cNvPr>
          <p:cNvSpPr>
            <a:spLocks noGrp="1"/>
          </p:cNvSpPr>
          <p:nvPr>
            <p:ph type="sldNum" sz="quarter" idx="12"/>
          </p:nvPr>
        </p:nvSpPr>
        <p:spPr/>
        <p:txBody>
          <a:bodyPr/>
          <a:lstStyle/>
          <a:p>
            <a:fld id="{46FF8CAF-7AC9-4063-B4E6-D365CE1F8C6D}" type="slidenum">
              <a:rPr lang="it-IT" smtClean="0"/>
              <a:t>‹N›</a:t>
            </a:fld>
            <a:endParaRPr lang="it-IT"/>
          </a:p>
        </p:txBody>
      </p:sp>
    </p:spTree>
    <p:extLst>
      <p:ext uri="{BB962C8B-B14F-4D97-AF65-F5344CB8AC3E}">
        <p14:creationId xmlns:p14="http://schemas.microsoft.com/office/powerpoint/2010/main" val="1487122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6D9337-D1F1-B93F-74CA-96FA859E7AC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4384FD3-4549-6262-2F6B-F29A5123A1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92AE9E3-494E-2AEB-2B94-0AD6229883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5D96693-3B34-8DFE-D071-A78808249C9D}"/>
              </a:ext>
            </a:extLst>
          </p:cNvPr>
          <p:cNvSpPr>
            <a:spLocks noGrp="1"/>
          </p:cNvSpPr>
          <p:nvPr>
            <p:ph type="dt" sz="half" idx="10"/>
          </p:nvPr>
        </p:nvSpPr>
        <p:spPr/>
        <p:txBody>
          <a:bodyPr/>
          <a:lstStyle/>
          <a:p>
            <a:fld id="{5A887139-D8CF-4E10-B35D-5171671B4794}" type="datetimeFigureOut">
              <a:rPr lang="it-IT" smtClean="0"/>
              <a:t>15/05/2025</a:t>
            </a:fld>
            <a:endParaRPr lang="it-IT"/>
          </a:p>
        </p:txBody>
      </p:sp>
      <p:sp>
        <p:nvSpPr>
          <p:cNvPr id="6" name="Segnaposto piè di pagina 5">
            <a:extLst>
              <a:ext uri="{FF2B5EF4-FFF2-40B4-BE49-F238E27FC236}">
                <a16:creationId xmlns:a16="http://schemas.microsoft.com/office/drawing/2014/main" id="{877AA370-2182-04E5-A760-4F007868066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831A03D-0A3B-3EE2-3CB8-D7B74A378887}"/>
              </a:ext>
            </a:extLst>
          </p:cNvPr>
          <p:cNvSpPr>
            <a:spLocks noGrp="1"/>
          </p:cNvSpPr>
          <p:nvPr>
            <p:ph type="sldNum" sz="quarter" idx="12"/>
          </p:nvPr>
        </p:nvSpPr>
        <p:spPr/>
        <p:txBody>
          <a:bodyPr/>
          <a:lstStyle/>
          <a:p>
            <a:fld id="{46FF8CAF-7AC9-4063-B4E6-D365CE1F8C6D}" type="slidenum">
              <a:rPr lang="it-IT" smtClean="0"/>
              <a:t>‹N›</a:t>
            </a:fld>
            <a:endParaRPr lang="it-IT"/>
          </a:p>
        </p:txBody>
      </p:sp>
    </p:spTree>
    <p:extLst>
      <p:ext uri="{BB962C8B-B14F-4D97-AF65-F5344CB8AC3E}">
        <p14:creationId xmlns:p14="http://schemas.microsoft.com/office/powerpoint/2010/main" val="1968794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75A700D-92FE-83F3-1BD9-7BCD1293FC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FADA60B-D4F7-383E-D453-9DF028179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2D50007-08CC-87C1-4C72-02E45BC1B6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A887139-D8CF-4E10-B35D-5171671B4794}" type="datetimeFigureOut">
              <a:rPr lang="it-IT" smtClean="0"/>
              <a:t>15/05/2025</a:t>
            </a:fld>
            <a:endParaRPr lang="it-IT"/>
          </a:p>
        </p:txBody>
      </p:sp>
      <p:sp>
        <p:nvSpPr>
          <p:cNvPr id="5" name="Segnaposto piè di pagina 4">
            <a:extLst>
              <a:ext uri="{FF2B5EF4-FFF2-40B4-BE49-F238E27FC236}">
                <a16:creationId xmlns:a16="http://schemas.microsoft.com/office/drawing/2014/main" id="{39723D26-6EC3-6315-34B8-26B99A5C12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2804A936-B8BB-EAE2-AE65-6ED95B9F93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6FF8CAF-7AC9-4063-B4E6-D365CE1F8C6D}" type="slidenum">
              <a:rPr lang="it-IT" smtClean="0"/>
              <a:t>‹N›</a:t>
            </a:fld>
            <a:endParaRPr lang="it-IT"/>
          </a:p>
        </p:txBody>
      </p:sp>
    </p:spTree>
    <p:extLst>
      <p:ext uri="{BB962C8B-B14F-4D97-AF65-F5344CB8AC3E}">
        <p14:creationId xmlns:p14="http://schemas.microsoft.com/office/powerpoint/2010/main" val="421515845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25E7E2-E204-9F53-A772-BCD452A1718A}"/>
            </a:ext>
          </a:extLst>
        </p:cNvPr>
        <p:cNvGrpSpPr/>
        <p:nvPr/>
      </p:nvGrpSpPr>
      <p:grpSpPr>
        <a:xfrm>
          <a:off x="0" y="0"/>
          <a:ext cx="0" cy="0"/>
          <a:chOff x="0" y="0"/>
          <a:chExt cx="0" cy="0"/>
        </a:xfrm>
      </p:grpSpPr>
      <p:pic>
        <p:nvPicPr>
          <p:cNvPr id="10" name="Immagine 9">
            <a:extLst>
              <a:ext uri="{FF2B5EF4-FFF2-40B4-BE49-F238E27FC236}">
                <a16:creationId xmlns:a16="http://schemas.microsoft.com/office/drawing/2014/main" id="{4F28EFB9-D16C-6CD5-C8AB-70BF17D3868A}"/>
              </a:ext>
            </a:extLst>
          </p:cNvPr>
          <p:cNvPicPr>
            <a:picLocks noChangeAspect="1"/>
          </p:cNvPicPr>
          <p:nvPr/>
        </p:nvPicPr>
        <p:blipFill>
          <a:blip r:embed="rId2"/>
          <a:stretch>
            <a:fillRect/>
          </a:stretch>
        </p:blipFill>
        <p:spPr>
          <a:xfrm>
            <a:off x="6091938" y="1319261"/>
            <a:ext cx="4352400" cy="4352400"/>
          </a:xfrm>
          <a:prstGeom prst="rect">
            <a:avLst/>
          </a:prstGeom>
        </p:spPr>
      </p:pic>
      <p:sp useBgFill="1">
        <p:nvSpPr>
          <p:cNvPr id="37" name="Rectangle 36">
            <a:extLst>
              <a:ext uri="{FF2B5EF4-FFF2-40B4-BE49-F238E27FC236}">
                <a16:creationId xmlns:a16="http://schemas.microsoft.com/office/drawing/2014/main" id="{A1D4B80C-13CD-1CD0-5539-0645F3271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DEEA6398-11BA-218E-B05C-3FA4AB18FF4E}"/>
              </a:ext>
            </a:extLst>
          </p:cNvPr>
          <p:cNvSpPr>
            <a:spLocks noGrp="1"/>
          </p:cNvSpPr>
          <p:nvPr>
            <p:ph type="title"/>
          </p:nvPr>
        </p:nvSpPr>
        <p:spPr>
          <a:xfrm>
            <a:off x="982639" y="1012536"/>
            <a:ext cx="6224406" cy="757270"/>
          </a:xfrm>
        </p:spPr>
        <p:txBody>
          <a:bodyPr vert="horz" lIns="91440" tIns="45720" rIns="91440" bIns="45720" rtlCol="0" anchor="t">
            <a:noAutofit/>
          </a:bodyPr>
          <a:lstStyle/>
          <a:p>
            <a:r>
              <a:rPr lang="en-US" sz="4800" dirty="0"/>
              <a:t>Full Customization</a:t>
            </a:r>
          </a:p>
        </p:txBody>
      </p:sp>
      <p:sp>
        <p:nvSpPr>
          <p:cNvPr id="39" name="Rectangle 38">
            <a:extLst>
              <a:ext uri="{FF2B5EF4-FFF2-40B4-BE49-F238E27FC236}">
                <a16:creationId xmlns:a16="http://schemas.microsoft.com/office/drawing/2014/main" id="{B6A2516D-7654-4A84-6A69-30D086BEE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750F75CA-3806-521E-DE10-F2A54C51CE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D98B1983-7F18-5286-0728-8CCD23E96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id="{E77E9CF3-ABD2-611F-EDD0-E59C26AA3438}"/>
              </a:ext>
            </a:extLst>
          </p:cNvPr>
          <p:cNvSpPr txBox="1"/>
          <p:nvPr/>
        </p:nvSpPr>
        <p:spPr>
          <a:xfrm>
            <a:off x="982638" y="1766677"/>
            <a:ext cx="4613299" cy="3139321"/>
          </a:xfrm>
          <a:prstGeom prst="rect">
            <a:avLst/>
          </a:prstGeom>
          <a:noFill/>
        </p:spPr>
        <p:txBody>
          <a:bodyPr wrap="square">
            <a:spAutoFit/>
          </a:bodyPr>
          <a:lstStyle/>
          <a:p>
            <a:r>
              <a:rPr lang="en-US" dirty="0"/>
              <a:t>It is possible to customize all the menus of the elements, including users, customers, samples, analysis requests, etc.</a:t>
            </a:r>
          </a:p>
          <a:p>
            <a:r>
              <a:rPr lang="en-US" dirty="0"/>
              <a:t>Based on the laboratory habits, it is also possible to customize all the roles within the software in order to assign privileges and access only to the people actually involved in a process.</a:t>
            </a:r>
          </a:p>
          <a:p>
            <a:r>
              <a:rPr lang="en-US" dirty="0"/>
              <a:t>With the widgets of individual applications, it is possible to customize the home page of each user.</a:t>
            </a:r>
          </a:p>
        </p:txBody>
      </p:sp>
      <p:pic>
        <p:nvPicPr>
          <p:cNvPr id="6" name="Immagine 5">
            <a:extLst>
              <a:ext uri="{FF2B5EF4-FFF2-40B4-BE49-F238E27FC236}">
                <a16:creationId xmlns:a16="http://schemas.microsoft.com/office/drawing/2014/main" id="{F33BD1EA-1C0E-4E8C-1191-DC73BC6198BD}"/>
              </a:ext>
            </a:extLst>
          </p:cNvPr>
          <p:cNvPicPr>
            <a:picLocks noChangeAspect="1"/>
          </p:cNvPicPr>
          <p:nvPr/>
        </p:nvPicPr>
        <p:blipFill>
          <a:blip r:embed="rId3"/>
          <a:stretch>
            <a:fillRect/>
          </a:stretch>
        </p:blipFill>
        <p:spPr>
          <a:xfrm>
            <a:off x="6091938" y="1319261"/>
            <a:ext cx="4352400" cy="4352400"/>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1572755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C47A0C-7CBB-BB3F-8573-4D510E9EBD78}"/>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5C111A0D-A1EF-FE34-F1B9-FE563EF61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84455C4A-15F6-0E26-8152-6E4D7008A83D}"/>
              </a:ext>
            </a:extLst>
          </p:cNvPr>
          <p:cNvSpPr>
            <a:spLocks noGrp="1"/>
          </p:cNvSpPr>
          <p:nvPr>
            <p:ph type="title"/>
          </p:nvPr>
        </p:nvSpPr>
        <p:spPr>
          <a:xfrm>
            <a:off x="982639" y="1012536"/>
            <a:ext cx="4613300" cy="757270"/>
          </a:xfrm>
        </p:spPr>
        <p:txBody>
          <a:bodyPr vert="horz" lIns="91440" tIns="45720" rIns="91440" bIns="45720" rtlCol="0" anchor="t">
            <a:normAutofit/>
          </a:bodyPr>
          <a:lstStyle/>
          <a:p>
            <a:r>
              <a:rPr lang="en-US" sz="4800" dirty="0"/>
              <a:t>Report Builder</a:t>
            </a:r>
          </a:p>
        </p:txBody>
      </p:sp>
      <p:sp>
        <p:nvSpPr>
          <p:cNvPr id="39" name="Rectangle 38">
            <a:extLst>
              <a:ext uri="{FF2B5EF4-FFF2-40B4-BE49-F238E27FC236}">
                <a16:creationId xmlns:a16="http://schemas.microsoft.com/office/drawing/2014/main" id="{08A4F644-9B71-00A0-E45E-210C0D43B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F9248924-0081-4DB1-F9A5-736B5C59B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32E36950-E0CB-F6DF-6D57-DA1246520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id="{38F8FEE3-6D56-0F0D-4E57-22F9F5E96F72}"/>
              </a:ext>
            </a:extLst>
          </p:cNvPr>
          <p:cNvSpPr txBox="1"/>
          <p:nvPr/>
        </p:nvSpPr>
        <p:spPr>
          <a:xfrm>
            <a:off x="982638" y="1766677"/>
            <a:ext cx="4613299" cy="2308324"/>
          </a:xfrm>
          <a:prstGeom prst="rect">
            <a:avLst/>
          </a:prstGeom>
          <a:noFill/>
        </p:spPr>
        <p:txBody>
          <a:bodyPr wrap="square">
            <a:spAutoFit/>
          </a:bodyPr>
          <a:lstStyle/>
          <a:p>
            <a:r>
              <a:rPr lang="en-US" dirty="0"/>
              <a:t>The report must be generated in xml format which allows integration with the main SAP systems.</a:t>
            </a:r>
          </a:p>
          <a:p>
            <a:r>
              <a:rPr lang="en-US" dirty="0"/>
              <a:t>The xml file, in the basic version is converted into a pdf file with a fixed structure.</a:t>
            </a:r>
          </a:p>
          <a:p>
            <a:r>
              <a:rPr lang="en-US" dirty="0"/>
              <a:t>An additional tool will allow to customize the report based on the analysis, requirements, customer, etc.</a:t>
            </a:r>
            <a:endParaRPr lang="it-IT" dirty="0"/>
          </a:p>
        </p:txBody>
      </p:sp>
      <p:pic>
        <p:nvPicPr>
          <p:cNvPr id="3" name="Segnaposto contenuto 4">
            <a:extLst>
              <a:ext uri="{FF2B5EF4-FFF2-40B4-BE49-F238E27FC236}">
                <a16:creationId xmlns:a16="http://schemas.microsoft.com/office/drawing/2014/main" id="{3A8463C2-43C1-7415-3057-6821952693D3}"/>
              </a:ext>
            </a:extLst>
          </p:cNvPr>
          <p:cNvPicPr>
            <a:picLocks noGrp="1" noChangeAspect="1"/>
          </p:cNvPicPr>
          <p:nvPr>
            <p:ph idx="1"/>
          </p:nvPr>
        </p:nvPicPr>
        <p:blipFill>
          <a:blip r:embed="rId2"/>
          <a:stretch>
            <a:fillRect/>
          </a:stretch>
        </p:blipFill>
        <p:spPr>
          <a:xfrm>
            <a:off x="5947663" y="1166863"/>
            <a:ext cx="4351338" cy="4351338"/>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grpSp>
        <p:nvGrpSpPr>
          <p:cNvPr id="8" name="Gruppo 7">
            <a:extLst>
              <a:ext uri="{FF2B5EF4-FFF2-40B4-BE49-F238E27FC236}">
                <a16:creationId xmlns:a16="http://schemas.microsoft.com/office/drawing/2014/main" id="{9AF87436-381A-1F61-1139-FFF1F349B7F7}"/>
              </a:ext>
            </a:extLst>
          </p:cNvPr>
          <p:cNvGrpSpPr/>
          <p:nvPr/>
        </p:nvGrpSpPr>
        <p:grpSpPr>
          <a:xfrm>
            <a:off x="1146522" y="4438201"/>
            <a:ext cx="4028815" cy="1080000"/>
            <a:chOff x="1352999" y="4548195"/>
            <a:chExt cx="4028815" cy="1080000"/>
          </a:xfrm>
        </p:grpSpPr>
        <p:pic>
          <p:nvPicPr>
            <p:cNvPr id="4" name="Picture 2" descr="Xml file - Free files and folders icons">
              <a:extLst>
                <a:ext uri="{FF2B5EF4-FFF2-40B4-BE49-F238E27FC236}">
                  <a16:creationId xmlns:a16="http://schemas.microsoft.com/office/drawing/2014/main" id="{A24722F8-ACA6-8ED6-F36B-EAAD7942F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999" y="4548195"/>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ree PDF File SVG, PNG Icon, Symbol. Download Image.">
              <a:extLst>
                <a:ext uri="{FF2B5EF4-FFF2-40B4-BE49-F238E27FC236}">
                  <a16:creationId xmlns:a16="http://schemas.microsoft.com/office/drawing/2014/main" id="{86E50871-51CC-144A-5E16-C9B8D2F425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814" y="4548195"/>
              <a:ext cx="1080000" cy="1080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2 5">
              <a:extLst>
                <a:ext uri="{FF2B5EF4-FFF2-40B4-BE49-F238E27FC236}">
                  <a16:creationId xmlns:a16="http://schemas.microsoft.com/office/drawing/2014/main" id="{75D84C65-F397-E00B-C8A8-E30995732EE8}"/>
                </a:ext>
              </a:extLst>
            </p:cNvPr>
            <p:cNvCxnSpPr>
              <a:cxnSpLocks/>
            </p:cNvCxnSpPr>
            <p:nvPr/>
          </p:nvCxnSpPr>
          <p:spPr>
            <a:xfrm>
              <a:off x="2694240" y="5074225"/>
              <a:ext cx="116926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94815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1D63C5-6E09-0715-CC58-88D479B8E496}"/>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71E8FB46-318D-D035-A88C-2A4CE8CEC5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68C7DB25-CB5B-E768-5130-E13E1D258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8A3295FE-AA89-ED59-0A6C-80C21A076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3B530C2F-EAD9-DF01-91FF-79BE27F99B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id="{4B49FF3D-5526-CE47-3F98-B3BD59D4BF2E}"/>
              </a:ext>
            </a:extLst>
          </p:cNvPr>
          <p:cNvSpPr txBox="1"/>
          <p:nvPr/>
        </p:nvSpPr>
        <p:spPr>
          <a:xfrm>
            <a:off x="982638" y="1766677"/>
            <a:ext cx="4613299" cy="3139321"/>
          </a:xfrm>
          <a:prstGeom prst="rect">
            <a:avLst/>
          </a:prstGeom>
          <a:noFill/>
        </p:spPr>
        <p:txBody>
          <a:bodyPr wrap="square">
            <a:spAutoFit/>
          </a:bodyPr>
          <a:lstStyle/>
          <a:p>
            <a:r>
              <a:rPr lang="en-US" dirty="0"/>
              <a:t>In accordance with the main management standards, in particular ISO 9001, the traceability of all operations of all processes is guaranteed, through rapid registrations with the use of the latest technology. Furthermore, all samples are accompanied by a QR code, resistant to all laboratory preparation activities, which, with its scanning, completely eliminate human errors in transcription or exchange of samples.</a:t>
            </a:r>
          </a:p>
        </p:txBody>
      </p:sp>
      <p:sp>
        <p:nvSpPr>
          <p:cNvPr id="2" name="Titolo 1">
            <a:extLst>
              <a:ext uri="{FF2B5EF4-FFF2-40B4-BE49-F238E27FC236}">
                <a16:creationId xmlns:a16="http://schemas.microsoft.com/office/drawing/2014/main" id="{0FE61FC8-A0DA-C72B-F8C5-E36B1CCD0FC1}"/>
              </a:ext>
            </a:extLst>
          </p:cNvPr>
          <p:cNvSpPr>
            <a:spLocks noGrp="1"/>
          </p:cNvSpPr>
          <p:nvPr>
            <p:ph type="title"/>
          </p:nvPr>
        </p:nvSpPr>
        <p:spPr>
          <a:xfrm>
            <a:off x="982638" y="1012536"/>
            <a:ext cx="7040485" cy="757270"/>
          </a:xfrm>
        </p:spPr>
        <p:txBody>
          <a:bodyPr vert="horz" lIns="91440" tIns="45720" rIns="91440" bIns="45720" rtlCol="0" anchor="t">
            <a:noAutofit/>
          </a:bodyPr>
          <a:lstStyle/>
          <a:p>
            <a:r>
              <a:rPr lang="en-US" sz="4800" dirty="0"/>
              <a:t>Full Traceability</a:t>
            </a:r>
          </a:p>
        </p:txBody>
      </p:sp>
      <p:pic>
        <p:nvPicPr>
          <p:cNvPr id="4" name="Immagine 3">
            <a:extLst>
              <a:ext uri="{FF2B5EF4-FFF2-40B4-BE49-F238E27FC236}">
                <a16:creationId xmlns:a16="http://schemas.microsoft.com/office/drawing/2014/main" id="{6362B239-CA8D-840B-BDB8-FBDF0D90E4AB}"/>
              </a:ext>
            </a:extLst>
          </p:cNvPr>
          <p:cNvPicPr>
            <a:picLocks noChangeAspect="1"/>
          </p:cNvPicPr>
          <p:nvPr/>
        </p:nvPicPr>
        <p:blipFill>
          <a:blip r:embed="rId2"/>
          <a:stretch>
            <a:fillRect/>
          </a:stretch>
        </p:blipFill>
        <p:spPr>
          <a:xfrm>
            <a:off x="6091937" y="1319257"/>
            <a:ext cx="4352400" cy="4352400"/>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1993344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381FA0-95A8-7D23-9855-55F1CC604EDA}"/>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ADA8268-F918-BC39-2A77-7E6317535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55A0B77A-8F35-A774-8180-0DFC9A6FCF63}"/>
              </a:ext>
            </a:extLst>
          </p:cNvPr>
          <p:cNvSpPr>
            <a:spLocks noGrp="1"/>
          </p:cNvSpPr>
          <p:nvPr>
            <p:ph type="title"/>
          </p:nvPr>
        </p:nvSpPr>
        <p:spPr>
          <a:xfrm>
            <a:off x="982639" y="1012536"/>
            <a:ext cx="5595936" cy="757270"/>
          </a:xfrm>
        </p:spPr>
        <p:txBody>
          <a:bodyPr vert="horz" lIns="91440" tIns="45720" rIns="91440" bIns="45720" rtlCol="0" anchor="t">
            <a:normAutofit/>
          </a:bodyPr>
          <a:lstStyle/>
          <a:p>
            <a:r>
              <a:rPr lang="en-US" sz="4800" dirty="0"/>
              <a:t>Batch Validation</a:t>
            </a:r>
          </a:p>
        </p:txBody>
      </p:sp>
      <p:sp>
        <p:nvSpPr>
          <p:cNvPr id="39" name="Rectangle 38">
            <a:extLst>
              <a:ext uri="{FF2B5EF4-FFF2-40B4-BE49-F238E27FC236}">
                <a16:creationId xmlns:a16="http://schemas.microsoft.com/office/drawing/2014/main" id="{FF5B9CC0-0FF5-6BCE-C419-9768283DA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3CB12D12-106A-562B-5922-C223D3D17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9205DDF9-50B2-D6EF-5CBF-D9A997EF7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id="{BE81146C-904D-A986-12BE-8D30950B8C2C}"/>
              </a:ext>
            </a:extLst>
          </p:cNvPr>
          <p:cNvSpPr txBox="1"/>
          <p:nvPr/>
        </p:nvSpPr>
        <p:spPr>
          <a:xfrm>
            <a:off x="982638" y="1766677"/>
            <a:ext cx="4613299" cy="3139321"/>
          </a:xfrm>
          <a:prstGeom prst="rect">
            <a:avLst/>
          </a:prstGeom>
          <a:noFill/>
        </p:spPr>
        <p:txBody>
          <a:bodyPr wrap="square">
            <a:spAutoFit/>
          </a:bodyPr>
          <a:lstStyle/>
          <a:p>
            <a:r>
              <a:rPr lang="en-US" dirty="0"/>
              <a:t>Quality control tests during routine activities allow to validate an analytical batch.</a:t>
            </a:r>
          </a:p>
          <a:p>
            <a:r>
              <a:rPr lang="en-US" dirty="0"/>
              <a:t>Through a simple visual impact, the software supports laboratory technicians to validate analytical </a:t>
            </a:r>
            <a:r>
              <a:rPr lang="en-US" dirty="0" err="1"/>
              <a:t>batchs</a:t>
            </a:r>
            <a:r>
              <a:rPr lang="en-US" dirty="0"/>
              <a:t> and make the results obtained more robust.</a:t>
            </a:r>
          </a:p>
          <a:p>
            <a:r>
              <a:rPr lang="en-US" dirty="0"/>
              <a:t>The control charts, equipped with a sophisticated mathematical algorithm but simple to interpret, it allows to monitor all critical phases and anticipate and prevent any anomalies.</a:t>
            </a:r>
          </a:p>
        </p:txBody>
      </p:sp>
      <p:pic>
        <p:nvPicPr>
          <p:cNvPr id="12" name="Immagine 11">
            <a:extLst>
              <a:ext uri="{FF2B5EF4-FFF2-40B4-BE49-F238E27FC236}">
                <a16:creationId xmlns:a16="http://schemas.microsoft.com/office/drawing/2014/main" id="{DF1F5BDA-7AA2-340D-BF7C-C3BCB9307C16}"/>
              </a:ext>
            </a:extLst>
          </p:cNvPr>
          <p:cNvPicPr>
            <a:picLocks noChangeAspect="1"/>
          </p:cNvPicPr>
          <p:nvPr/>
        </p:nvPicPr>
        <p:blipFill>
          <a:blip r:embed="rId2"/>
          <a:stretch>
            <a:fillRect/>
          </a:stretch>
        </p:blipFill>
        <p:spPr>
          <a:xfrm>
            <a:off x="6091937" y="1319261"/>
            <a:ext cx="4352400" cy="4352400"/>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402036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0AB3F2-3C35-807A-4A75-C97C618E64CE}"/>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509DFE1-882A-A214-0266-9A7221FFB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06382CFB-B9CA-43BB-5008-00B5A6C717EE}"/>
              </a:ext>
            </a:extLst>
          </p:cNvPr>
          <p:cNvSpPr>
            <a:spLocks noGrp="1"/>
          </p:cNvSpPr>
          <p:nvPr>
            <p:ph type="title"/>
          </p:nvPr>
        </p:nvSpPr>
        <p:spPr>
          <a:xfrm>
            <a:off x="982639" y="1012536"/>
            <a:ext cx="6214574" cy="757270"/>
          </a:xfrm>
        </p:spPr>
        <p:txBody>
          <a:bodyPr vert="horz" lIns="91440" tIns="45720" rIns="91440" bIns="45720" rtlCol="0" anchor="t">
            <a:normAutofit fontScale="90000"/>
          </a:bodyPr>
          <a:lstStyle/>
          <a:p>
            <a:r>
              <a:rPr lang="en-US" sz="5300" dirty="0"/>
              <a:t>Personnel</a:t>
            </a:r>
            <a:r>
              <a:rPr lang="en-US" sz="4800" dirty="0"/>
              <a:t> Management</a:t>
            </a:r>
          </a:p>
        </p:txBody>
      </p:sp>
      <p:sp>
        <p:nvSpPr>
          <p:cNvPr id="39" name="Rectangle 38">
            <a:extLst>
              <a:ext uri="{FF2B5EF4-FFF2-40B4-BE49-F238E27FC236}">
                <a16:creationId xmlns:a16="http://schemas.microsoft.com/office/drawing/2014/main" id="{636A6EC5-B225-084C-86BA-8E20EE65F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7700E4CF-D14C-6551-D320-00637438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F2909712-FB02-3B5C-7189-AA6DA8B5C8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id="{D118E83A-CDA9-B760-7220-B1D39D4EFD81}"/>
              </a:ext>
            </a:extLst>
          </p:cNvPr>
          <p:cNvSpPr txBox="1"/>
          <p:nvPr/>
        </p:nvSpPr>
        <p:spPr>
          <a:xfrm>
            <a:off x="982638" y="1766677"/>
            <a:ext cx="4613299" cy="2308324"/>
          </a:xfrm>
          <a:prstGeom prst="rect">
            <a:avLst/>
          </a:prstGeom>
          <a:noFill/>
        </p:spPr>
        <p:txBody>
          <a:bodyPr wrap="square">
            <a:spAutoFit/>
          </a:bodyPr>
          <a:lstStyle/>
          <a:p>
            <a:pPr algn="just"/>
            <a:r>
              <a:rPr lang="en-US" dirty="0"/>
              <a:t>Quality control tests performed for analytical batch validation are processed and archived for monitoring and maintaining personnel skills (ISO/IEC 17025:2017 pt. 6.2.5).</a:t>
            </a:r>
          </a:p>
          <a:p>
            <a:pPr algn="just"/>
            <a:r>
              <a:rPr lang="en-US" dirty="0"/>
              <a:t>The skill evaluation rules are completely customizable, for example by analytical technique, preparation technique, test method, sample type, etc.</a:t>
            </a:r>
          </a:p>
        </p:txBody>
      </p:sp>
      <p:pic>
        <p:nvPicPr>
          <p:cNvPr id="8" name="Immagine 7">
            <a:extLst>
              <a:ext uri="{FF2B5EF4-FFF2-40B4-BE49-F238E27FC236}">
                <a16:creationId xmlns:a16="http://schemas.microsoft.com/office/drawing/2014/main" id="{F149AEE1-787D-6C32-4099-8C052B6B7F84}"/>
              </a:ext>
            </a:extLst>
          </p:cNvPr>
          <p:cNvPicPr>
            <a:picLocks noChangeAspect="1"/>
          </p:cNvPicPr>
          <p:nvPr/>
        </p:nvPicPr>
        <p:blipFill>
          <a:blip r:embed="rId2"/>
          <a:stretch>
            <a:fillRect/>
          </a:stretch>
        </p:blipFill>
        <p:spPr>
          <a:xfrm>
            <a:off x="6091937" y="1319261"/>
            <a:ext cx="4352400" cy="4352400"/>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4109045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6A388E-7664-A647-9484-582633650F2B}"/>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3603C502-E60E-0095-AA7C-CA154A5FF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9F8C4745-C5CD-2C9D-8A05-4E888E211A3C}"/>
              </a:ext>
            </a:extLst>
          </p:cNvPr>
          <p:cNvSpPr>
            <a:spLocks noGrp="1"/>
          </p:cNvSpPr>
          <p:nvPr>
            <p:ph type="title"/>
          </p:nvPr>
        </p:nvSpPr>
        <p:spPr>
          <a:xfrm>
            <a:off x="982639" y="1012536"/>
            <a:ext cx="5595936" cy="757270"/>
          </a:xfrm>
        </p:spPr>
        <p:txBody>
          <a:bodyPr vert="horz" lIns="91440" tIns="45720" rIns="91440" bIns="45720" rtlCol="0" anchor="t">
            <a:normAutofit/>
          </a:bodyPr>
          <a:lstStyle/>
          <a:p>
            <a:r>
              <a:rPr lang="en-US" sz="4800" dirty="0"/>
              <a:t>Calibration Accuracy</a:t>
            </a:r>
          </a:p>
        </p:txBody>
      </p:sp>
      <p:sp>
        <p:nvSpPr>
          <p:cNvPr id="39" name="Rectangle 38">
            <a:extLst>
              <a:ext uri="{FF2B5EF4-FFF2-40B4-BE49-F238E27FC236}">
                <a16:creationId xmlns:a16="http://schemas.microsoft.com/office/drawing/2014/main" id="{F989B155-43F2-4F53-D46F-9212788A2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1C3D0641-8DAF-8962-1D1F-78D3F66CA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15B8289-CD5B-DDC8-4651-24CF8970D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id="{05686509-2765-88F1-FFB2-7E702897021E}"/>
              </a:ext>
            </a:extLst>
          </p:cNvPr>
          <p:cNvSpPr txBox="1"/>
          <p:nvPr/>
        </p:nvSpPr>
        <p:spPr>
          <a:xfrm>
            <a:off x="982638" y="1766677"/>
            <a:ext cx="4613299" cy="4247317"/>
          </a:xfrm>
          <a:prstGeom prst="rect">
            <a:avLst/>
          </a:prstGeom>
          <a:noFill/>
        </p:spPr>
        <p:txBody>
          <a:bodyPr wrap="square">
            <a:spAutoFit/>
          </a:bodyPr>
          <a:lstStyle/>
          <a:p>
            <a:r>
              <a:rPr lang="en-US" dirty="0"/>
              <a:t>During the analytical process, it is automatically assessed whether the level of accuracy of the instrument calibration is adequate to the level of accuracy required by the analytical method (ISO/IEC 17025:2017 pt. 6.4.5).</a:t>
            </a:r>
          </a:p>
          <a:p>
            <a:r>
              <a:rPr lang="en-US" dirty="0"/>
              <a:t>In particular, for calibration curves of complex instrumentation (chromatographs, spectrophotometers, ICP, ...), it allows to check if there are calibration points that reduce the level of accuracy and suggests their removal.</a:t>
            </a:r>
          </a:p>
          <a:p>
            <a:r>
              <a:rPr lang="en-US" dirty="0"/>
              <a:t>The processing is done directly in the software without having to return to the instrument again.</a:t>
            </a:r>
          </a:p>
        </p:txBody>
      </p:sp>
      <p:pic>
        <p:nvPicPr>
          <p:cNvPr id="4" name="Immagine 3">
            <a:extLst>
              <a:ext uri="{FF2B5EF4-FFF2-40B4-BE49-F238E27FC236}">
                <a16:creationId xmlns:a16="http://schemas.microsoft.com/office/drawing/2014/main" id="{18B0353A-F51A-A0AB-B734-55B6464EDE75}"/>
              </a:ext>
            </a:extLst>
          </p:cNvPr>
          <p:cNvPicPr>
            <a:picLocks noChangeAspect="1"/>
          </p:cNvPicPr>
          <p:nvPr/>
        </p:nvPicPr>
        <p:blipFill>
          <a:blip r:embed="rId2"/>
          <a:stretch>
            <a:fillRect/>
          </a:stretch>
        </p:blipFill>
        <p:spPr>
          <a:xfrm>
            <a:off x="6091937" y="1319261"/>
            <a:ext cx="4352400" cy="4352400"/>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1033926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E2FF2B-CD08-DDB9-609C-0420EED2B927}"/>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5288D38-4719-F28C-0F80-4E3E19422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F51D7865-08A1-77F4-F003-CAE6C7A07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1FFE95A9-5032-3FA3-627F-8CA1808DC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2B68A677-2BB3-C7F6-83B2-D1652EE05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id="{883CE58E-387F-73F0-40B1-49B5E30CE09B}"/>
              </a:ext>
            </a:extLst>
          </p:cNvPr>
          <p:cNvSpPr txBox="1"/>
          <p:nvPr/>
        </p:nvSpPr>
        <p:spPr>
          <a:xfrm>
            <a:off x="982638" y="1766677"/>
            <a:ext cx="4613299" cy="2585323"/>
          </a:xfrm>
          <a:prstGeom prst="rect">
            <a:avLst/>
          </a:prstGeom>
          <a:noFill/>
        </p:spPr>
        <p:txBody>
          <a:bodyPr wrap="square">
            <a:spAutoFit/>
          </a:bodyPr>
          <a:lstStyle/>
          <a:p>
            <a:r>
              <a:rPr lang="en-US" dirty="0"/>
              <a:t>The software allows to organize the activities of each process and assign it to each operator, who will have all the programming of the working day under control.</a:t>
            </a:r>
          </a:p>
          <a:p>
            <a:r>
              <a:rPr lang="en-US" dirty="0"/>
              <a:t>The organization is completely customizable both for testing activities and for extra activities, such as for example the calibration and maintenance activities of the instruments.</a:t>
            </a:r>
          </a:p>
        </p:txBody>
      </p:sp>
      <p:sp>
        <p:nvSpPr>
          <p:cNvPr id="2" name="Titolo 1">
            <a:extLst>
              <a:ext uri="{FF2B5EF4-FFF2-40B4-BE49-F238E27FC236}">
                <a16:creationId xmlns:a16="http://schemas.microsoft.com/office/drawing/2014/main" id="{C26F40F8-4E56-397B-78B7-305838E5F70F}"/>
              </a:ext>
            </a:extLst>
          </p:cNvPr>
          <p:cNvSpPr>
            <a:spLocks noGrp="1"/>
          </p:cNvSpPr>
          <p:nvPr>
            <p:ph type="title"/>
          </p:nvPr>
        </p:nvSpPr>
        <p:spPr>
          <a:xfrm>
            <a:off x="982638" y="1012536"/>
            <a:ext cx="7040485" cy="757270"/>
          </a:xfrm>
        </p:spPr>
        <p:txBody>
          <a:bodyPr vert="horz" lIns="91440" tIns="45720" rIns="91440" bIns="45720" rtlCol="0" anchor="t">
            <a:noAutofit/>
          </a:bodyPr>
          <a:lstStyle/>
          <a:p>
            <a:r>
              <a:rPr lang="en-US" sz="4800" dirty="0"/>
              <a:t>Planning of Lab Activities</a:t>
            </a:r>
          </a:p>
        </p:txBody>
      </p:sp>
      <p:pic>
        <p:nvPicPr>
          <p:cNvPr id="4" name="Immagine 3">
            <a:extLst>
              <a:ext uri="{FF2B5EF4-FFF2-40B4-BE49-F238E27FC236}">
                <a16:creationId xmlns:a16="http://schemas.microsoft.com/office/drawing/2014/main" id="{7EBAE9E5-7C24-6FB1-5C5B-EBBA4EFC8449}"/>
              </a:ext>
            </a:extLst>
          </p:cNvPr>
          <p:cNvPicPr>
            <a:picLocks noChangeAspect="1"/>
          </p:cNvPicPr>
          <p:nvPr/>
        </p:nvPicPr>
        <p:blipFill>
          <a:blip r:embed="rId2"/>
          <a:stretch>
            <a:fillRect/>
          </a:stretch>
        </p:blipFill>
        <p:spPr>
          <a:xfrm>
            <a:off x="6091937" y="1319257"/>
            <a:ext cx="4352400" cy="4352400"/>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73852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E763F2-66E9-A0BD-FB57-56D9871111D5}"/>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6C5437AF-F1D0-45E6-ECE6-CB9D8690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699485BB-3637-76CC-427A-443050E4FD88}"/>
              </a:ext>
            </a:extLst>
          </p:cNvPr>
          <p:cNvSpPr>
            <a:spLocks noGrp="1"/>
          </p:cNvSpPr>
          <p:nvPr>
            <p:ph type="title"/>
          </p:nvPr>
        </p:nvSpPr>
        <p:spPr>
          <a:xfrm>
            <a:off x="982638" y="1012536"/>
            <a:ext cx="6489877" cy="757270"/>
          </a:xfrm>
        </p:spPr>
        <p:txBody>
          <a:bodyPr vert="horz" lIns="91440" tIns="45720" rIns="91440" bIns="45720" rtlCol="0" anchor="t">
            <a:noAutofit/>
          </a:bodyPr>
          <a:lstStyle/>
          <a:p>
            <a:r>
              <a:rPr lang="en-US" sz="4800" dirty="0"/>
              <a:t>Performance Evaluation</a:t>
            </a:r>
          </a:p>
        </p:txBody>
      </p:sp>
      <p:sp>
        <p:nvSpPr>
          <p:cNvPr id="39" name="Rectangle 38">
            <a:extLst>
              <a:ext uri="{FF2B5EF4-FFF2-40B4-BE49-F238E27FC236}">
                <a16:creationId xmlns:a16="http://schemas.microsoft.com/office/drawing/2014/main" id="{6D20117A-7706-FE8C-FAA6-F808568AA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98CA65E1-99E5-72DD-76E7-D089A3023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09BCE23B-3BDE-EB9D-9CDF-FFE1D820F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id="{37590921-EF55-7DE8-8167-97D6CA08E6AC}"/>
              </a:ext>
            </a:extLst>
          </p:cNvPr>
          <p:cNvSpPr txBox="1"/>
          <p:nvPr/>
        </p:nvSpPr>
        <p:spPr>
          <a:xfrm>
            <a:off x="982638" y="1766677"/>
            <a:ext cx="4613299" cy="2308324"/>
          </a:xfrm>
          <a:prstGeom prst="rect">
            <a:avLst/>
          </a:prstGeom>
          <a:noFill/>
        </p:spPr>
        <p:txBody>
          <a:bodyPr wrap="square">
            <a:spAutoFit/>
          </a:bodyPr>
          <a:lstStyle/>
          <a:p>
            <a:r>
              <a:rPr lang="en-US" dirty="0"/>
              <a:t>Reports are generated that allow you to monitor the performance evaluation of any component of all processes in real time.</a:t>
            </a:r>
          </a:p>
          <a:p>
            <a:r>
              <a:rPr lang="en-US" dirty="0"/>
              <a:t>The evaluation rules are completely customizable, and it is possible to set targets so that these can be taken as a reference during routine activities (ISO/IEC 17025:2017 pt. </a:t>
            </a:r>
            <a:r>
              <a:rPr lang="en-US"/>
              <a:t>9.3.17).</a:t>
            </a:r>
            <a:endParaRPr lang="en-US" dirty="0"/>
          </a:p>
        </p:txBody>
      </p:sp>
      <p:pic>
        <p:nvPicPr>
          <p:cNvPr id="5" name="Immagine 4">
            <a:extLst>
              <a:ext uri="{FF2B5EF4-FFF2-40B4-BE49-F238E27FC236}">
                <a16:creationId xmlns:a16="http://schemas.microsoft.com/office/drawing/2014/main" id="{9D4865CE-DAD8-F4B4-3BC4-B9636169011D}"/>
              </a:ext>
            </a:extLst>
          </p:cNvPr>
          <p:cNvPicPr>
            <a:picLocks noChangeAspect="1"/>
          </p:cNvPicPr>
          <p:nvPr/>
        </p:nvPicPr>
        <p:blipFill>
          <a:blip r:embed="rId2"/>
          <a:stretch>
            <a:fillRect/>
          </a:stretch>
        </p:blipFill>
        <p:spPr>
          <a:xfrm>
            <a:off x="6091937" y="1319261"/>
            <a:ext cx="4352400" cy="4352400"/>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1257804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103B40-DB98-E47D-E318-F0111A617670}"/>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C8ED712-915E-6501-AA7F-94CCE9032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8FBAF5CB-CD33-9B70-DF8B-2F97CEA3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A62D757F-31B6-A4A0-E0F6-6AEB3FFC8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15674F9E-77B2-82A6-E52E-B1B7981E6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id="{4449AAF3-E5DD-C194-0812-7C2FD70656DD}"/>
              </a:ext>
            </a:extLst>
          </p:cNvPr>
          <p:cNvSpPr txBox="1"/>
          <p:nvPr/>
        </p:nvSpPr>
        <p:spPr>
          <a:xfrm>
            <a:off x="982638" y="1766677"/>
            <a:ext cx="4613299" cy="3970318"/>
          </a:xfrm>
          <a:prstGeom prst="rect">
            <a:avLst/>
          </a:prstGeom>
          <a:noFill/>
        </p:spPr>
        <p:txBody>
          <a:bodyPr wrap="square">
            <a:spAutoFit/>
          </a:bodyPr>
          <a:lstStyle/>
          <a:p>
            <a:r>
              <a:rPr lang="en-US" dirty="0"/>
              <a:t>Significant support is provided for the validation activities of a test method or the verification of applicability of an official method (ISO/IEC 17025:2017 pt. 7.2.1.5).</a:t>
            </a:r>
          </a:p>
          <a:p>
            <a:r>
              <a:rPr lang="en-US" dirty="0"/>
              <a:t>Furthermore, periodically, in a completely automatic way, the performance characteristics of the test methods are re-evaluated based on the results obtained in the quality control tests during the routine.</a:t>
            </a:r>
          </a:p>
          <a:p>
            <a:r>
              <a:rPr lang="en-US" dirty="0"/>
              <a:t>This gradually allows the actual level of accuracy of the laboratory to be reached.</a:t>
            </a:r>
          </a:p>
          <a:p>
            <a:r>
              <a:rPr lang="en-US" dirty="0"/>
              <a:t>The periodicity and performance characteristics are completely customizable based on the test method.</a:t>
            </a:r>
          </a:p>
        </p:txBody>
      </p:sp>
      <p:pic>
        <p:nvPicPr>
          <p:cNvPr id="4" name="Immagine 3">
            <a:extLst>
              <a:ext uri="{FF2B5EF4-FFF2-40B4-BE49-F238E27FC236}">
                <a16:creationId xmlns:a16="http://schemas.microsoft.com/office/drawing/2014/main" id="{00800A47-EA0F-761F-AE60-F3FF9208DEA3}"/>
              </a:ext>
            </a:extLst>
          </p:cNvPr>
          <p:cNvPicPr>
            <a:picLocks noChangeAspect="1"/>
          </p:cNvPicPr>
          <p:nvPr/>
        </p:nvPicPr>
        <p:blipFill>
          <a:blip r:embed="rId2"/>
          <a:stretch>
            <a:fillRect/>
          </a:stretch>
        </p:blipFill>
        <p:spPr>
          <a:xfrm>
            <a:off x="6091937" y="1319261"/>
            <a:ext cx="4352400" cy="4352400"/>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
        <p:nvSpPr>
          <p:cNvPr id="2" name="Titolo 1">
            <a:extLst>
              <a:ext uri="{FF2B5EF4-FFF2-40B4-BE49-F238E27FC236}">
                <a16:creationId xmlns:a16="http://schemas.microsoft.com/office/drawing/2014/main" id="{7C446D7B-4591-2D76-E608-DEF08449577D}"/>
              </a:ext>
            </a:extLst>
          </p:cNvPr>
          <p:cNvSpPr>
            <a:spLocks noGrp="1"/>
          </p:cNvSpPr>
          <p:nvPr>
            <p:ph type="title"/>
          </p:nvPr>
        </p:nvSpPr>
        <p:spPr>
          <a:xfrm>
            <a:off x="982638" y="1012536"/>
            <a:ext cx="7040485" cy="757270"/>
          </a:xfrm>
        </p:spPr>
        <p:txBody>
          <a:bodyPr vert="horz" lIns="91440" tIns="45720" rIns="91440" bIns="45720" rtlCol="0" anchor="t">
            <a:noAutofit/>
          </a:bodyPr>
          <a:lstStyle/>
          <a:p>
            <a:r>
              <a:rPr lang="en-US" sz="4800" dirty="0"/>
              <a:t>Test Methods Validation</a:t>
            </a:r>
          </a:p>
        </p:txBody>
      </p:sp>
    </p:spTree>
    <p:extLst>
      <p:ext uri="{BB962C8B-B14F-4D97-AF65-F5344CB8AC3E}">
        <p14:creationId xmlns:p14="http://schemas.microsoft.com/office/powerpoint/2010/main" val="2802928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BCFFDE-C218-125F-D27D-C59E1D9931B8}"/>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6613E318-E3CC-AC6B-C94C-B3A537112B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2AC104D2-3877-C1D3-0CAF-039007DDF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BCFFCC22-2D64-AF1E-B3C5-C687DC45A0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8E44F901-6B17-6180-6F01-52AF4E000D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id="{36204C90-52DA-F0B9-2B14-698254195454}"/>
              </a:ext>
            </a:extLst>
          </p:cNvPr>
          <p:cNvSpPr txBox="1"/>
          <p:nvPr/>
        </p:nvSpPr>
        <p:spPr>
          <a:xfrm>
            <a:off x="982638" y="1766677"/>
            <a:ext cx="4613299" cy="1754326"/>
          </a:xfrm>
          <a:prstGeom prst="rect">
            <a:avLst/>
          </a:prstGeom>
          <a:noFill/>
        </p:spPr>
        <p:txBody>
          <a:bodyPr wrap="square">
            <a:spAutoFit/>
          </a:bodyPr>
          <a:lstStyle/>
          <a:p>
            <a:r>
              <a:rPr lang="en-US" dirty="0"/>
              <a:t>All the activities managed and recorded within the software, both routine and extra activities (i.e. proficiency tests) allow to demonstrate to customers and accreditation bodies the validity of the results and the degree of accuracy.</a:t>
            </a:r>
          </a:p>
        </p:txBody>
      </p:sp>
      <p:sp>
        <p:nvSpPr>
          <p:cNvPr id="2" name="Titolo 1">
            <a:extLst>
              <a:ext uri="{FF2B5EF4-FFF2-40B4-BE49-F238E27FC236}">
                <a16:creationId xmlns:a16="http://schemas.microsoft.com/office/drawing/2014/main" id="{07E3BAAF-7D04-BEAE-E505-07F1772BFEB5}"/>
              </a:ext>
            </a:extLst>
          </p:cNvPr>
          <p:cNvSpPr>
            <a:spLocks noGrp="1"/>
          </p:cNvSpPr>
          <p:nvPr>
            <p:ph type="title"/>
          </p:nvPr>
        </p:nvSpPr>
        <p:spPr>
          <a:xfrm>
            <a:off x="982638" y="1012536"/>
            <a:ext cx="7040485" cy="757270"/>
          </a:xfrm>
        </p:spPr>
        <p:txBody>
          <a:bodyPr vert="horz" lIns="91440" tIns="45720" rIns="91440" bIns="45720" rtlCol="0" anchor="t">
            <a:noAutofit/>
          </a:bodyPr>
          <a:lstStyle/>
          <a:p>
            <a:r>
              <a:rPr lang="en-US" sz="4800" dirty="0"/>
              <a:t>Validity of the Results</a:t>
            </a:r>
          </a:p>
        </p:txBody>
      </p:sp>
      <p:pic>
        <p:nvPicPr>
          <p:cNvPr id="5" name="Immagine 4">
            <a:extLst>
              <a:ext uri="{FF2B5EF4-FFF2-40B4-BE49-F238E27FC236}">
                <a16:creationId xmlns:a16="http://schemas.microsoft.com/office/drawing/2014/main" id="{2910314B-CF84-BCF0-2BDC-757973161103}"/>
              </a:ext>
            </a:extLst>
          </p:cNvPr>
          <p:cNvPicPr>
            <a:picLocks noChangeAspect="1"/>
          </p:cNvPicPr>
          <p:nvPr/>
        </p:nvPicPr>
        <p:blipFill>
          <a:blip r:embed="rId2"/>
          <a:stretch>
            <a:fillRect/>
          </a:stretch>
        </p:blipFill>
        <p:spPr>
          <a:xfrm>
            <a:off x="6091937" y="1319259"/>
            <a:ext cx="4352400" cy="4352400"/>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416377665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544</TotalTime>
  <Words>686</Words>
  <Application>Microsoft Office PowerPoint</Application>
  <PresentationFormat>Widescreen</PresentationFormat>
  <Paragraphs>34</Paragraphs>
  <Slides>10</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10</vt:i4>
      </vt:variant>
    </vt:vector>
  </HeadingPairs>
  <TitlesOfParts>
    <vt:vector size="14" baseType="lpstr">
      <vt:lpstr>Aptos</vt:lpstr>
      <vt:lpstr>Aptos Display</vt:lpstr>
      <vt:lpstr>Arial</vt:lpstr>
      <vt:lpstr>Tema di Office</vt:lpstr>
      <vt:lpstr>Full Customization</vt:lpstr>
      <vt:lpstr>Full Traceability</vt:lpstr>
      <vt:lpstr>Batch Validation</vt:lpstr>
      <vt:lpstr>Personnel Management</vt:lpstr>
      <vt:lpstr>Calibration Accuracy</vt:lpstr>
      <vt:lpstr>Planning of Lab Activities</vt:lpstr>
      <vt:lpstr>Performance Evaluation</vt:lpstr>
      <vt:lpstr>Test Methods Validation</vt:lpstr>
      <vt:lpstr>Validity of the Results</vt:lpstr>
      <vt:lpstr>Report Builder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Roberto Sposari</dc:creator>
  <cp:lastModifiedBy>Roberto Sposari</cp:lastModifiedBy>
  <cp:revision>2</cp:revision>
  <dcterms:created xsi:type="dcterms:W3CDTF">2025-04-09T10:42:52Z</dcterms:created>
  <dcterms:modified xsi:type="dcterms:W3CDTF">2025-05-15T10:30:02Z</dcterms:modified>
</cp:coreProperties>
</file>